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7ACA8-8011-6D78-F19F-B6BC2F410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EB05C9E-B4FB-F490-B298-EBD8DB435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23891C-9A3F-6FE8-837C-A4313249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F814-ECCA-3F44-A2EA-1065D2D44B8D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BA82F4-00F9-A022-26CC-AB0FA343D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EEDB172-B76F-66F5-C946-F47F9776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A580-6A76-2B4C-8A4E-21CEDFEF2F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132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F9521-6A2F-FFB9-61D2-9DB13990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4B229BF-7BFE-3FB7-D5B0-8F3206194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F48F310-7F14-C6F7-636D-215A690D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F814-ECCA-3F44-A2EA-1065D2D44B8D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17C3D1-3A44-D6C8-0F47-8DF86BBB4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A786B6-8E3C-5980-6C4A-8BCE3090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A580-6A76-2B4C-8A4E-21CEDFEF2F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229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4E081F8-0937-1A8F-A976-1F7C50D9A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782CF26-EC03-BB24-63FB-7E2657EAE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E34E83-4626-2547-E630-F6200A5D8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F814-ECCA-3F44-A2EA-1065D2D44B8D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23FAD-26F3-6AE5-2513-E004ECF6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7B767C-D0E8-0F86-A3DB-DA0F6AA6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A580-6A76-2B4C-8A4E-21CEDFEF2F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65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E0C8A-C8A8-FA2B-053D-D617F93C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C8E70E-7600-284F-5A7B-B521F4259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4C7F8A-709D-64AE-0446-A62BCF9A6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F814-ECCA-3F44-A2EA-1065D2D44B8D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54EC02-3E8D-7B31-85DD-0E9888A3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0F5B41-143A-5A6C-51B3-23CE5C20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A580-6A76-2B4C-8A4E-21CEDFEF2F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3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F9AF7-EDB3-3221-D3A8-519759DB6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57A2C32-2775-5994-7A5B-0038F8948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B8E901-1F44-86B9-7758-FFD043BE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F814-ECCA-3F44-A2EA-1065D2D44B8D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325270-F1CD-1BFB-BC76-E9479E3EA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35997E-EE65-DAD2-C374-779AE1870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A580-6A76-2B4C-8A4E-21CEDFEF2F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210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55F17-50E9-D8EA-1227-C80C69D96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04B9C2-FA84-8BF0-CB67-63A1C9EE2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0B35E2F-2522-A6B5-A7D6-C211AF4E6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068143-4E13-0FCF-2BBE-68E03A6E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F814-ECCA-3F44-A2EA-1065D2D44B8D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48637E7-F811-D0C7-E7F6-ED2C64EC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4F93D16-CF87-9871-D93F-F638506D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A580-6A76-2B4C-8A4E-21CEDFEF2F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226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143AB-BBCF-0260-C243-37D10DA3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6A17F27-ABF2-7676-CEAA-C53129584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39C219-D995-1975-152C-A9B700D5B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9B7E397-5694-44EC-3722-2E8556C70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02FE8C-0C1F-E9F0-DBE2-A9144920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0160D10-DAEA-A55E-9E88-54DCCFD3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F814-ECCA-3F44-A2EA-1065D2D44B8D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02C0F49-9306-A73D-FA2D-E97B8429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328DB13-3BBE-E533-C981-6504CDAF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A580-6A76-2B4C-8A4E-21CEDFEF2F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996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E4426-B593-B790-49DA-66486E9B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E3E8E0B-D4FD-971E-E16D-BC94C8FEA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F814-ECCA-3F44-A2EA-1065D2D44B8D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05D4593-0942-C6CD-A901-175E3DEC5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C7A812A-D6E5-A72C-B03A-65A352D6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A580-6A76-2B4C-8A4E-21CEDFEF2F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569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FFFEA28-931A-A00E-7B93-FDFF9793F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F814-ECCA-3F44-A2EA-1065D2D44B8D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247162C-CCBE-1598-180B-F3868E9A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BEA32ED-2E66-B1BD-9B51-E48936B7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A580-6A76-2B4C-8A4E-21CEDFEF2F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935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B9CA5-3252-EFEB-4165-AAB3A3FA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9CDB4A5-35FA-C3B6-CF77-E67181E1D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41F24DC-5F54-BFB9-6771-9D851A8D9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39FF9B6-3592-8D0B-1815-953ECE67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F814-ECCA-3F44-A2EA-1065D2D44B8D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2770AF-E830-D3BB-6C81-EB78DB7AA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8B71082-2D9B-D35F-0543-B7B5501F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A580-6A76-2B4C-8A4E-21CEDFEF2F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276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9D196-D454-0FA6-8CEE-51B2F199E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A593A78-9B2A-CA66-A5E6-0A105CA59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B290BF-7E6E-D463-42AF-42E144DB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00F715E-7E3E-EBB9-C5AB-6FEE0AF29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F814-ECCA-3F44-A2EA-1065D2D44B8D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12B0B19-0150-76A4-F65E-CE13C874E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961BEB4-D076-BE4D-6A41-96B16318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A580-6A76-2B4C-8A4E-21CEDFEF2F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209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3370E58-9334-71AF-EE6C-B5A5F659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6ED3C2C-1D0C-9F18-6131-DC7B913C3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0A44F06-3726-5F1F-DF18-37315E55F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FF814-ECCA-3F44-A2EA-1065D2D44B8D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A52807-A0E8-EFDC-189E-81E9C2A62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C21744-408D-D142-344A-0CD1F5925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FA580-6A76-2B4C-8A4E-21CEDFEF2F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441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A3C56A-7D1B-6CB3-2462-A6961297F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982" y="-1215672"/>
            <a:ext cx="12765964" cy="85142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9169C-1351-4ED7-15F5-957AE0468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045" y="-417449"/>
            <a:ext cx="9020956" cy="1275574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  <a:latin typeface="Aldhabi" pitchFamily="2" charset="-78"/>
                <a:cs typeface="Aldhabi" pitchFamily="2" charset="-78"/>
              </a:rPr>
              <a:t>A day trip to London</a:t>
            </a:r>
            <a:endParaRPr lang="uk-UA" dirty="0">
              <a:solidFill>
                <a:srgbClr val="FF0000"/>
              </a:solidFill>
              <a:cs typeface="Aldhabi" pitchFamily="2" charset="-78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9463C45-6302-77D3-4B48-372211A22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998744"/>
            <a:ext cx="9144000" cy="1655762"/>
          </a:xfr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9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B36BA-3CB9-726E-8652-774117649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5221C09-9F2B-5833-D4C1-2643EBD69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662" y="-272143"/>
            <a:ext cx="12414662" cy="7372598"/>
          </a:xfrm>
        </p:spPr>
      </p:pic>
    </p:spTree>
    <p:extLst>
      <p:ext uri="{BB962C8B-B14F-4D97-AF65-F5344CB8AC3E}">
        <p14:creationId xmlns:p14="http://schemas.microsoft.com/office/powerpoint/2010/main" val="391592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7DFC0-F457-6011-F65F-F42342290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AFA5F77-DFFA-5FBD-91B9-31AAA8680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331"/>
            <a:ext cx="12192000" cy="7211786"/>
          </a:xfrm>
        </p:spPr>
      </p:pic>
    </p:spTree>
    <p:extLst>
      <p:ext uri="{BB962C8B-B14F-4D97-AF65-F5344CB8AC3E}">
        <p14:creationId xmlns:p14="http://schemas.microsoft.com/office/powerpoint/2010/main" val="409812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4CD6A7-1092-8945-1620-BF2F3B2B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FBE4A40-D05F-A6D9-424B-C9583C429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0357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Широкий екран</PresentationFormat>
  <Slides>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5" baseType="lpstr">
      <vt:lpstr>Тема Office</vt:lpstr>
      <vt:lpstr>A day trip to London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trip to London</dc:title>
  <dc:creator>pavlovartem2010q@gmail.com</dc:creator>
  <cp:lastModifiedBy>pavlovartem2010q@gmail.com</cp:lastModifiedBy>
  <cp:revision>1</cp:revision>
  <dcterms:created xsi:type="dcterms:W3CDTF">2023-11-28T21:32:33Z</dcterms:created>
  <dcterms:modified xsi:type="dcterms:W3CDTF">2023-11-28T21:41:11Z</dcterms:modified>
</cp:coreProperties>
</file>