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sldIdLst>
    <p:sldId id="256" r:id="rId2"/>
    <p:sldId id="259" r:id="rId3"/>
    <p:sldId id="266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04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1310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284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467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589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8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9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3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1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236477"/>
          </a:xfrm>
        </p:spPr>
        <p:txBody>
          <a:bodyPr/>
          <a:lstStyle/>
          <a:p>
            <a:pPr algn="ctr"/>
            <a:r>
              <a:rPr lang="pl-PL" sz="6000" b="1" dirty="0" smtClean="0"/>
              <a:t>Jak </a:t>
            </a:r>
            <a:r>
              <a:rPr lang="pl-PL" sz="6000" b="1" dirty="0"/>
              <a:t>rodzic może wspierać </a:t>
            </a:r>
            <a:r>
              <a:rPr lang="pl-PL" sz="6000" b="1" dirty="0" smtClean="0"/>
              <a:t>swoje dziecko podczas pandemii?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  <a:p>
            <a:r>
              <a:rPr lang="pl-PL" sz="1400" dirty="0" smtClean="0"/>
              <a:t>2021r.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3623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Chwal dziecko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Nie pozostawiaj dziecka bez pochwał, dostrzegaj nawet drobne </a:t>
            </a:r>
            <a:r>
              <a:rPr lang="pl-PL" sz="3200" dirty="0" smtClean="0"/>
              <a:t>osiągnięcia i włożony wysiłek.</a:t>
            </a:r>
            <a:endParaRPr lang="pl-PL" sz="3200" dirty="0" smtClean="0"/>
          </a:p>
          <a:p>
            <a:pPr algn="ctr"/>
            <a:r>
              <a:rPr lang="pl-PL" sz="3200" dirty="0" smtClean="0"/>
              <a:t>Nie zapominaj chwalić dziecka za prawidłowe zachowania związane </a:t>
            </a:r>
          </a:p>
          <a:p>
            <a:pPr marL="0" indent="0" algn="ctr">
              <a:buNone/>
            </a:pPr>
            <a:r>
              <a:rPr lang="pl-PL" sz="3200" dirty="0" smtClean="0"/>
              <a:t>z ostrożnością w czasie pandemii COVID-19.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69" y="-86264"/>
            <a:ext cx="1824831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Obserwuj swoje dziecko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16657"/>
            <a:ext cx="8596668" cy="44080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3600" dirty="0" smtClean="0"/>
              <a:t>Rodzic również powinien bacznie obserwować swoje dziecko.</a:t>
            </a:r>
          </a:p>
          <a:p>
            <a:pPr algn="ctr"/>
            <a:r>
              <a:rPr lang="pl-PL" sz="3600" dirty="0" smtClean="0"/>
              <a:t>Każda zmiana w jego zachowaniu                                        (smutek, rozdrażnienie, izolowanie się od domowników, zmiany nawyków żywieniowych itp.)</a:t>
            </a:r>
          </a:p>
          <a:p>
            <a:pPr marL="0" indent="0" algn="ctr">
              <a:buNone/>
            </a:pPr>
            <a:r>
              <a:rPr lang="pl-PL" sz="3600" dirty="0" smtClean="0"/>
              <a:t>powinna rodzica zastanowić.</a:t>
            </a:r>
          </a:p>
          <a:p>
            <a:pPr algn="ctr"/>
            <a:r>
              <a:rPr lang="pl-PL" sz="3600" dirty="0" smtClean="0"/>
              <a:t>Czas pandemii jest trudny dla wszystkich, </a:t>
            </a:r>
          </a:p>
          <a:p>
            <a:pPr marL="0" indent="0" algn="ctr">
              <a:buNone/>
            </a:pPr>
            <a:r>
              <a:rPr lang="pl-PL" sz="3600" dirty="0" smtClean="0"/>
              <a:t>ale to szczególnie nastolatkowie                                  z ograniczonymi możliwościami bezpośredniego kontaktu z rówieśnikami i długotrwałą edukacją zdalną szczególnie dotkliwie odczuwają jej skutki.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73" y="-372372"/>
            <a:ext cx="2882660" cy="28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+mn-lt"/>
              </a:rPr>
              <a:t>Dziękujemy za uwagę</a:t>
            </a:r>
            <a:endParaRPr lang="pl-PL" sz="4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i="1" dirty="0" smtClean="0"/>
              <a:t>Pedagodzy szkolni:</a:t>
            </a:r>
          </a:p>
          <a:p>
            <a:pPr marL="0" indent="0" algn="ctr">
              <a:buNone/>
            </a:pPr>
            <a:r>
              <a:rPr lang="pl-PL" sz="4400" i="1" dirty="0" smtClean="0"/>
              <a:t> </a:t>
            </a:r>
          </a:p>
          <a:p>
            <a:pPr marL="0" indent="0" algn="ctr">
              <a:buNone/>
            </a:pPr>
            <a:r>
              <a:rPr lang="pl-PL" sz="4400" i="1" dirty="0" smtClean="0"/>
              <a:t>Paulina Zielińska</a:t>
            </a:r>
          </a:p>
          <a:p>
            <a:pPr marL="0" indent="0" algn="ctr">
              <a:buNone/>
            </a:pPr>
            <a:r>
              <a:rPr lang="pl-PL" sz="4400" i="1" dirty="0" smtClean="0"/>
              <a:t>Marta Krysiak</a:t>
            </a: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23579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Zachowaj</a:t>
            </a:r>
            <a:r>
              <a:rPr lang="pl-PL" sz="4800" dirty="0" smtClean="0"/>
              <a:t> </a:t>
            </a:r>
            <a:r>
              <a:rPr lang="pl-PL" sz="4800" b="1" dirty="0" smtClean="0"/>
              <a:t>spokój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005313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3600" dirty="0" smtClean="0"/>
              <a:t>Dziecko uważnie obserwuje swoich rodziców, ich zachowania, </a:t>
            </a:r>
          </a:p>
          <a:p>
            <a:pPr marL="0" indent="0" algn="ctr">
              <a:buNone/>
            </a:pPr>
            <a:r>
              <a:rPr lang="pl-PL" sz="3600" dirty="0" smtClean="0"/>
              <a:t>emocje i prezentowane postawy. </a:t>
            </a:r>
          </a:p>
          <a:p>
            <a:pPr algn="ctr"/>
            <a:r>
              <a:rPr lang="pl-PL" sz="3600" dirty="0" smtClean="0"/>
              <a:t>Jeżeli rodzic jest zaniepokojony, nerwowy, rozdrażniony, niepewny </a:t>
            </a:r>
          </a:p>
          <a:p>
            <a:pPr marL="0" indent="0" algn="ctr">
              <a:buNone/>
            </a:pPr>
            <a:r>
              <a:rPr lang="pl-PL" sz="3600" dirty="0" smtClean="0"/>
              <a:t>to zachodzi duże prawdopodobieństwo, </a:t>
            </a:r>
          </a:p>
          <a:p>
            <a:pPr marL="0" indent="0" algn="ctr">
              <a:buNone/>
            </a:pPr>
            <a:r>
              <a:rPr lang="pl-PL" sz="3600" dirty="0" smtClean="0"/>
              <a:t>iż dziecko powieli ten sposób reagowania </a:t>
            </a:r>
          </a:p>
          <a:p>
            <a:pPr marL="0" indent="0" algn="ctr">
              <a:buNone/>
            </a:pPr>
            <a:r>
              <a:rPr lang="pl-PL" sz="3600" dirty="0" smtClean="0"/>
              <a:t>w sytuacjach dla niego trudnych.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7" y="-1"/>
            <a:ext cx="2823713" cy="1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8652" y="319178"/>
            <a:ext cx="9174032" cy="160259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Stwórz przestrzeń do rozmowy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585" y="1319842"/>
            <a:ext cx="9808234" cy="4350585"/>
          </a:xfrm>
        </p:spPr>
        <p:txBody>
          <a:bodyPr>
            <a:noAutofit/>
          </a:bodyPr>
          <a:lstStyle/>
          <a:p>
            <a:r>
              <a:rPr lang="pl-PL" sz="2000" dirty="0" smtClean="0"/>
              <a:t>Rozmowa zawsze buduje, ale nie zawsze jest łatwa do przeprowadzenia.</a:t>
            </a:r>
          </a:p>
          <a:p>
            <a:pPr marL="0" indent="0">
              <a:buNone/>
            </a:pPr>
            <a:r>
              <a:rPr lang="pl-PL" sz="2000" dirty="0" smtClean="0"/>
              <a:t>Gdy dziecko samo zaczyna mówić lub wysyła jasne sygnały, że jej potrzebuje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jest </a:t>
            </a:r>
            <a:r>
              <a:rPr lang="pl-PL" sz="2000" dirty="0" smtClean="0"/>
              <a:t>nam dużo łatwiej. </a:t>
            </a:r>
          </a:p>
          <a:p>
            <a:pPr marL="0" indent="0">
              <a:buNone/>
            </a:pPr>
            <a:r>
              <a:rPr lang="pl-PL" sz="2000" dirty="0" smtClean="0"/>
              <a:t>Nie zawsze tak jednak jest i to rodzic musi przejąć inicjatywę.</a:t>
            </a:r>
          </a:p>
          <a:p>
            <a:pPr marL="0" indent="0">
              <a:buNone/>
            </a:pPr>
            <a:r>
              <a:rPr lang="pl-PL" sz="2000" dirty="0" smtClean="0"/>
              <a:t>Okazją może być zorganizowanie czasu na wspólną </a:t>
            </a:r>
            <a:r>
              <a:rPr lang="pl-PL" sz="2000" dirty="0" smtClean="0"/>
              <a:t>rozrywkę, codzienne aktywności, zwyczajne pytania.</a:t>
            </a:r>
            <a:endParaRPr lang="pl-PL" sz="2000" dirty="0" smtClean="0"/>
          </a:p>
          <a:p>
            <a:r>
              <a:rPr lang="pl-PL" sz="2000" dirty="0" smtClean="0"/>
              <a:t>Zadbaj o strefę komfortu- wybierz spokojne </a:t>
            </a:r>
            <a:r>
              <a:rPr lang="pl-PL" sz="2000" dirty="0" smtClean="0"/>
              <a:t>miejsce </a:t>
            </a:r>
            <a:r>
              <a:rPr lang="pl-PL" sz="2000" dirty="0" smtClean="0"/>
              <a:t>i dogodny czas na rozmowę, który nie będzie przerywany przez nic innego. </a:t>
            </a:r>
          </a:p>
          <a:p>
            <a:r>
              <a:rPr lang="pl-PL" sz="2000" dirty="0" smtClean="0"/>
              <a:t>Odpowiadaj na pytania i pozwalaj pytać, sam również zadawaj pytania. </a:t>
            </a:r>
          </a:p>
          <a:p>
            <a:r>
              <a:rPr lang="pl-PL" sz="2000" dirty="0" smtClean="0"/>
              <a:t>Ważna jest nasza gotowość do rozmowy. Zmiany tematów, odpowiadanie półprawdami, unikanie odpowiedzi stanowią bariery do swobodnej, </a:t>
            </a:r>
            <a:r>
              <a:rPr lang="pl-PL" sz="2000" dirty="0"/>
              <a:t> </a:t>
            </a:r>
            <a:r>
              <a:rPr lang="pl-PL" sz="2000" dirty="0" smtClean="0"/>
              <a:t>                      </a:t>
            </a:r>
            <a:r>
              <a:rPr lang="pl-PL" sz="2000" dirty="0" smtClean="0"/>
              <a:t>pełnej </a:t>
            </a:r>
            <a:r>
              <a:rPr lang="pl-PL" sz="2000" dirty="0" smtClean="0"/>
              <a:t>zaufania rozmowy.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96" y="0"/>
            <a:ext cx="2556304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960" y="16102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300" b="1" dirty="0"/>
              <a:t>Nic nie ukrywaj, </a:t>
            </a:r>
            <a:r>
              <a:rPr lang="pl-PL" sz="5300" b="1" dirty="0" smtClean="0"/>
              <a:t/>
            </a:r>
            <a:br>
              <a:rPr lang="pl-PL" sz="5300" b="1" dirty="0" smtClean="0"/>
            </a:br>
            <a:r>
              <a:rPr lang="pl-PL" sz="5300" b="1" dirty="0" smtClean="0"/>
              <a:t>przekazuj </a:t>
            </a:r>
            <a:r>
              <a:rPr lang="pl-PL" sz="5300" b="1" dirty="0"/>
              <a:t>informacje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815" y="1854679"/>
            <a:ext cx="9307901" cy="468414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Twoje dziecko jest uważnym obserwatorem, </a:t>
            </a:r>
          </a:p>
          <a:p>
            <a:pPr marL="0" indent="0" algn="ctr">
              <a:buNone/>
            </a:pPr>
            <a:r>
              <a:rPr lang="pl-PL" sz="2800" dirty="0" smtClean="0"/>
              <a:t>ma silną potrzebę wiedzy na temat tego, </a:t>
            </a:r>
          </a:p>
          <a:p>
            <a:pPr marL="0" indent="0" algn="ctr">
              <a:buNone/>
            </a:pPr>
            <a:r>
              <a:rPr lang="pl-PL" sz="2800" dirty="0" smtClean="0"/>
              <a:t>co się wokół niego dzieje. </a:t>
            </a:r>
          </a:p>
          <a:p>
            <a:pPr algn="ctr"/>
            <a:r>
              <a:rPr lang="pl-PL" sz="2800" dirty="0" smtClean="0"/>
              <a:t>Rodzic powinien być dla niego źródłem prawdziwych </a:t>
            </a:r>
          </a:p>
          <a:p>
            <a:pPr marL="0" indent="0" algn="ctr">
              <a:buNone/>
            </a:pPr>
            <a:r>
              <a:rPr lang="pl-PL" sz="2800" dirty="0" smtClean="0"/>
              <a:t>i rzetelnych informacji. </a:t>
            </a:r>
          </a:p>
          <a:p>
            <a:pPr algn="ctr"/>
            <a:r>
              <a:rPr lang="pl-PL" sz="2800" dirty="0" smtClean="0"/>
              <a:t>Nigdy nie unikaj rozmowy, bo to wzbudza niepokój </a:t>
            </a:r>
          </a:p>
          <a:p>
            <a:pPr marL="0" indent="0" algn="ctr">
              <a:buNone/>
            </a:pPr>
            <a:r>
              <a:rPr lang="pl-PL" sz="2800" dirty="0" smtClean="0"/>
              <a:t>i niepewność u dziecka. </a:t>
            </a:r>
          </a:p>
          <a:p>
            <a:pPr algn="ctr"/>
            <a:r>
              <a:rPr lang="pl-PL" sz="2800" dirty="0" smtClean="0"/>
              <a:t>Zawsze szanuj jego pytania choćby najdziwniejsze.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64" y="1"/>
            <a:ext cx="2767236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628" y="316303"/>
            <a:ext cx="9182658" cy="13208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/>
              <a:t>Zawsze rozmawiaj o emocjach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45721"/>
            <a:ext cx="8596668" cy="5055079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Rozmowa o tym co czuje dziecko jest dobrym sposobem  na przepracowanie trudnych emocji. </a:t>
            </a:r>
          </a:p>
          <a:p>
            <a:pPr algn="ctr"/>
            <a:r>
              <a:rPr lang="pl-PL" sz="2800" dirty="0" smtClean="0"/>
              <a:t>To normalne, że </a:t>
            </a:r>
            <a:r>
              <a:rPr lang="pl-PL" sz="2800" dirty="0" smtClean="0"/>
              <a:t>dziecko odczuwa </a:t>
            </a:r>
            <a:r>
              <a:rPr lang="pl-PL" sz="2800" dirty="0" smtClean="0"/>
              <a:t>lęk, </a:t>
            </a:r>
            <a:r>
              <a:rPr lang="pl-PL" sz="2800" dirty="0" smtClean="0"/>
              <a:t>                            jest </a:t>
            </a:r>
            <a:r>
              <a:rPr lang="pl-PL" sz="2800" dirty="0" smtClean="0"/>
              <a:t>zdezorientowane, a czasem nawet znudzone. </a:t>
            </a:r>
          </a:p>
          <a:p>
            <a:pPr algn="ctr"/>
            <a:r>
              <a:rPr lang="pl-PL" sz="2800" dirty="0" smtClean="0"/>
              <a:t>Zwłaszcza w tym trudnym czasie rodzic powinien okazać dziecku zrozumienie </a:t>
            </a:r>
            <a:r>
              <a:rPr lang="pl-PL" sz="2800" dirty="0" smtClean="0"/>
              <a:t>                                                  i </a:t>
            </a:r>
            <a:r>
              <a:rPr lang="pl-PL" sz="2800" dirty="0" smtClean="0"/>
              <a:t>wsparcie dla jego odczuć, </a:t>
            </a:r>
            <a:r>
              <a:rPr lang="pl-PL" sz="2800" dirty="0" smtClean="0"/>
              <a:t>                                                 a </a:t>
            </a:r>
            <a:r>
              <a:rPr lang="pl-PL" sz="2800" dirty="0" smtClean="0"/>
              <a:t>tym bardziej nie ukrywać swoich.</a:t>
            </a:r>
          </a:p>
          <a:p>
            <a:pPr algn="ctr"/>
            <a:r>
              <a:rPr lang="pl-PL" sz="2800" dirty="0" smtClean="0"/>
              <a:t>Dlatego nazywaj i akceptuj jego i swoje emocje.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73" y="0"/>
            <a:ext cx="2817141" cy="10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Zapewnij</a:t>
            </a:r>
            <a:r>
              <a:rPr lang="pl-PL" sz="4800" dirty="0" smtClean="0"/>
              <a:t> </a:t>
            </a:r>
            <a:r>
              <a:rPr lang="pl-PL" sz="4800" b="1" dirty="0" smtClean="0"/>
              <a:t>bezpieczeństwo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3" y="2160589"/>
            <a:ext cx="9441451" cy="3880773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Zapewnij swoje dziecko o bezpieczeństwu poprzez odnoszenie się do faktó</a:t>
            </a:r>
            <a:r>
              <a:rPr lang="pl-PL" sz="3200" dirty="0" smtClean="0"/>
              <a:t>w,                   wypowiedzi ekspertów                                             oraz pomagaj w oddzieleniu emocji </a:t>
            </a:r>
            <a:r>
              <a:rPr lang="pl-PL" sz="3200" dirty="0"/>
              <a:t>i opinii </a:t>
            </a:r>
            <a:r>
              <a:rPr lang="pl-PL" sz="3200" dirty="0" smtClean="0"/>
              <a:t>.</a:t>
            </a:r>
          </a:p>
          <a:p>
            <a:pPr algn="ctr"/>
            <a:r>
              <a:rPr lang="pl-PL" sz="3200" dirty="0" smtClean="0"/>
              <a:t>Uświadom </a:t>
            </a:r>
            <a:r>
              <a:rPr lang="pl-PL" sz="3200" dirty="0" smtClean="0"/>
              <a:t>swoje dziecko, że osoby dorosłe bardzo się starają, </a:t>
            </a:r>
          </a:p>
          <a:p>
            <a:pPr marL="0" indent="0" algn="ctr">
              <a:buNone/>
            </a:pPr>
            <a:r>
              <a:rPr lang="pl-PL" sz="3200" dirty="0" smtClean="0"/>
              <a:t>aby wszystko wróciło do normalności</a:t>
            </a:r>
            <a:r>
              <a:rPr lang="pl-PL" sz="3200" dirty="0" smtClean="0"/>
              <a:t>.</a:t>
            </a:r>
          </a:p>
          <a:p>
            <a:pPr algn="ctr"/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22" y="-392"/>
            <a:ext cx="3068878" cy="12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708" y="169653"/>
            <a:ext cx="8596668" cy="1124309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Dbaj o relacje z najbliższymi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079" y="1362975"/>
            <a:ext cx="9221638" cy="424706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Zapewnij dziecku kontakt z rówieśnikami, </a:t>
            </a:r>
          </a:p>
          <a:p>
            <a:pPr marL="0" indent="0" algn="ctr">
              <a:buNone/>
            </a:pPr>
            <a:r>
              <a:rPr lang="pl-PL" sz="2800" dirty="0" smtClean="0"/>
              <a:t>rodziną i osobami mu bliskimi. </a:t>
            </a:r>
          </a:p>
          <a:p>
            <a:pPr algn="ctr"/>
            <a:r>
              <a:rPr lang="pl-PL" sz="2800" dirty="0" smtClean="0"/>
              <a:t>Nie izoluj dziecka, gdy nie ma takiej konieczności. Czasem wystarczy rozmowa telefoniczna lub kontakt za pośrednictwem różnego rodzaju aplikacji. </a:t>
            </a:r>
          </a:p>
          <a:p>
            <a:pPr algn="ctr"/>
            <a:r>
              <a:rPr lang="pl-PL" sz="2800" dirty="0" smtClean="0"/>
              <a:t>Odcięcie zwłaszcza </a:t>
            </a:r>
            <a:r>
              <a:rPr lang="pl-PL" sz="2800" dirty="0" smtClean="0"/>
              <a:t>najmłodszych dzieci od relacji </a:t>
            </a:r>
            <a:r>
              <a:rPr lang="pl-PL" sz="2800" dirty="0" smtClean="0"/>
              <a:t> z członkami rodziny</a:t>
            </a:r>
            <a:r>
              <a:rPr lang="pl-PL" sz="2800" dirty="0"/>
              <a:t> </a:t>
            </a:r>
            <a:r>
              <a:rPr lang="pl-PL" sz="2800" dirty="0" smtClean="0"/>
              <a:t>źle </a:t>
            </a:r>
            <a:r>
              <a:rPr lang="pl-PL" sz="2800" dirty="0" smtClean="0"/>
              <a:t>wpływa na kondycję psychiczną dziecka </a:t>
            </a:r>
            <a:r>
              <a:rPr lang="pl-PL" sz="2800" dirty="0" smtClean="0"/>
              <a:t>i </a:t>
            </a:r>
            <a:r>
              <a:rPr lang="pl-PL" sz="2800" dirty="0" smtClean="0"/>
              <a:t>może rzutować  negatywnie na całościowe funkcjonowanie dziecka</a:t>
            </a:r>
            <a:r>
              <a:rPr lang="pl-PL" sz="2800" dirty="0" smtClean="0"/>
              <a:t>.</a:t>
            </a:r>
          </a:p>
          <a:p>
            <a:pPr marL="0" indent="0" algn="ctr">
              <a:buNone/>
            </a:pPr>
            <a:r>
              <a:rPr lang="pl-PL" sz="2800" dirty="0" smtClean="0"/>
              <a:t>Natomiast dla nastolatków duże znaczenie mają relacje rówieśnicze. 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60" y="0"/>
            <a:ext cx="2435740" cy="20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Zaplanuj dzień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Wspólnie z dzieckiem ułóżcie harmonogram dnia, zwłaszcza wtedy, gdy sytuacja zmusza do pozostania w domu i całkowitej izolacji.</a:t>
            </a:r>
          </a:p>
          <a:p>
            <a:pPr algn="ctr"/>
            <a:r>
              <a:rPr lang="pl-PL" sz="2800" dirty="0" smtClean="0"/>
              <a:t>Pamiętaj, że rutyna daje poczucie przewidywalności i stabilizacji.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73" y="0"/>
            <a:ext cx="2523227" cy="1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 smtClean="0"/>
              <a:t>Zorganizuj przestrzeń do nauki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9174032" cy="3880773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W sytuacji, gdy dziecko przechodzi na tryb nauczania zdalnego jego dotychczasowy sposób przyswajania  wiedzy musi zostać całkowicie przeorganizowany. </a:t>
            </a:r>
          </a:p>
          <a:p>
            <a:pPr algn="ctr"/>
            <a:r>
              <a:rPr lang="pl-PL" sz="2800" dirty="0" smtClean="0"/>
              <a:t>Dlatego bardzo ważne jest wsparcie dziecka </a:t>
            </a:r>
          </a:p>
          <a:p>
            <a:pPr marL="0" indent="0" algn="ctr">
              <a:buNone/>
            </a:pPr>
            <a:r>
              <a:rPr lang="pl-PL" sz="2800" dirty="0" smtClean="0"/>
              <a:t>w organizacji zdalnego nauczania. </a:t>
            </a:r>
          </a:p>
          <a:p>
            <a:pPr algn="ctr"/>
            <a:r>
              <a:rPr lang="pl-PL" sz="2800" dirty="0" smtClean="0"/>
              <a:t>Okaż dziecku swoją chęć pomocy, </a:t>
            </a:r>
          </a:p>
          <a:p>
            <a:pPr marL="0" indent="0" algn="ctr">
              <a:buNone/>
            </a:pPr>
            <a:r>
              <a:rPr lang="pl-PL" sz="2800" dirty="0" smtClean="0"/>
              <a:t>zachęcaj do systematycznej nauki,</a:t>
            </a:r>
          </a:p>
          <a:p>
            <a:pPr marL="0" indent="0" algn="ctr">
              <a:buNone/>
            </a:pPr>
            <a:r>
              <a:rPr lang="pl-PL" sz="2800" dirty="0" smtClean="0"/>
              <a:t> a zwłaszcza chwal za postępy, sukcesy.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56" y="1"/>
            <a:ext cx="235044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599</Words>
  <Application>Microsoft Office PowerPoint</Application>
  <PresentationFormat>Panoramiczny</PresentationFormat>
  <Paragraphs>70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Jak rodzic może wspierać swoje dziecko podczas pandemii?</vt:lpstr>
      <vt:lpstr>Zachowaj spokój</vt:lpstr>
      <vt:lpstr>Stwórz przestrzeń do rozmowy</vt:lpstr>
      <vt:lpstr>Nic nie ukrywaj,  przekazuj informacje </vt:lpstr>
      <vt:lpstr>Zawsze rozmawiaj o emocjach</vt:lpstr>
      <vt:lpstr>Zapewnij bezpieczeństwo</vt:lpstr>
      <vt:lpstr>Dbaj o relacje z najbliższymi</vt:lpstr>
      <vt:lpstr>Zaplanuj dzień</vt:lpstr>
      <vt:lpstr>Zorganizuj przestrzeń do nauki</vt:lpstr>
      <vt:lpstr>Chwal dziecko</vt:lpstr>
      <vt:lpstr>Obserwuj swoje dziecko</vt:lpstr>
      <vt:lpstr>Dziękujemy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rodzic może wspierać swoje dziecko podczas pandemii?</dc:title>
  <dc:creator>Paulina Zielińska</dc:creator>
  <cp:lastModifiedBy>Mateusz_1</cp:lastModifiedBy>
  <cp:revision>21</cp:revision>
  <dcterms:created xsi:type="dcterms:W3CDTF">2021-04-15T16:32:49Z</dcterms:created>
  <dcterms:modified xsi:type="dcterms:W3CDTF">2021-04-19T23:33:56Z</dcterms:modified>
</cp:coreProperties>
</file>