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DF2B1E9-2C73-420B-93E6-9EB880534898}" type="datetimeFigureOut">
              <a:rPr lang="ru-RU" smtClean="0"/>
              <a:t>28.11.2023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C612196-F93C-495E-90DF-B5F9C9AAFA49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1928802"/>
            <a:ext cx="6672282" cy="1100144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Jednodniowa wycieczka do Londynu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9484" y="6560024"/>
            <a:ext cx="1914516" cy="297976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Nikita </a:t>
            </a:r>
            <a:r>
              <a:rPr lang="en-US" dirty="0" smtClean="0"/>
              <a:t>Korovin</a:t>
            </a:r>
            <a:endParaRPr lang="ru-RU" dirty="0"/>
          </a:p>
        </p:txBody>
      </p:sp>
      <p:pic>
        <p:nvPicPr>
          <p:cNvPr id="4" name="Рисунок 3" descr="39623778260_e4a069f6df_c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4357694"/>
            <a:ext cx="2357454" cy="1565497"/>
          </a:xfrm>
          <a:prstGeom prst="rect">
            <a:avLst/>
          </a:prstGeom>
        </p:spPr>
      </p:pic>
      <p:pic>
        <p:nvPicPr>
          <p:cNvPr id="5" name="Рисунок 4" descr="building-66715_128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3143248"/>
            <a:ext cx="3412314" cy="2265990"/>
          </a:xfrm>
          <a:prstGeom prst="rect">
            <a:avLst/>
          </a:prstGeom>
        </p:spPr>
      </p:pic>
      <p:pic>
        <p:nvPicPr>
          <p:cNvPr id="6" name="Рисунок 5" descr="wet-5340164_64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714884"/>
            <a:ext cx="2500330" cy="16603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Big Ben to be tested this week ahead of permanent ..."/>
          <p:cNvSpPr>
            <a:spLocks noGrp="1" noChangeAspect="1" noChangeArrowheads="1"/>
          </p:cNvSpPr>
          <p:nvPr>
            <p:ph type="title"/>
          </p:nvPr>
        </p:nvSpPr>
        <p:spPr bwMode="auto">
          <a:xfrm>
            <a:off x="0" y="0"/>
            <a:ext cx="9144000" cy="78581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pl-PL" dirty="0" smtClean="0"/>
              <a:t>Atrakcje Londynu</a:t>
            </a:r>
            <a:endParaRPr lang="ru-RU" dirty="0"/>
          </a:p>
        </p:txBody>
      </p:sp>
      <p:sp>
        <p:nvSpPr>
          <p:cNvPr id="1028" name="AutoShape 4" descr="Big Ben to be tested this week ahead of perman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Big Ben to be tested this week ahead of permanent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Без названия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4214818"/>
            <a:ext cx="3000396" cy="209551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57158" y="1214422"/>
            <a:ext cx="2643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Big Ben - </a:t>
            </a:r>
            <a:r>
              <a:rPr lang="pl-PL" dirty="0" smtClean="0"/>
              <a:t>popularna nazwa turystyczna wieży zegarowej Pałacu Westminsterskiego. Oficjalna nazwa wieży od 2012 roku to Elizabeth Tower, czyli Wieża Elżbiety</a:t>
            </a:r>
            <a:endParaRPr lang="ru-RU" dirty="0"/>
          </a:p>
        </p:txBody>
      </p:sp>
      <p:pic>
        <p:nvPicPr>
          <p:cNvPr id="8" name="Рисунок 7" descr="images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7686" y="4214818"/>
            <a:ext cx="2643207" cy="207170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571869" y="1357299"/>
            <a:ext cx="414340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/>
              <a:t>ukończone w 1999 r., nazywane również </a:t>
            </a:r>
            <a:r>
              <a:rPr lang="pl-PL" b="1" dirty="0"/>
              <a:t>Millennium Wheel</a:t>
            </a:r>
            <a:r>
              <a:rPr lang="pl-PL" dirty="0"/>
              <a:t> (</a:t>
            </a:r>
            <a:r>
              <a:rPr lang="pl-PL" i="1" dirty="0"/>
              <a:t>Koło Milenijne</a:t>
            </a:r>
            <a:r>
              <a:rPr lang="pl-PL" dirty="0"/>
              <a:t>) – koło obserwacyjne </a:t>
            </a:r>
            <a:r>
              <a:rPr lang="pl-PL" dirty="0" smtClean="0"/>
              <a:t>znajdujące </a:t>
            </a:r>
            <a:r>
              <a:rPr lang="pl-PL" dirty="0"/>
              <a:t>się w dzielnicy Lambeth w </a:t>
            </a:r>
            <a:r>
              <a:rPr lang="en-US" dirty="0" smtClean="0"/>
              <a:t>Londynie</a:t>
            </a:r>
            <a:r>
              <a:rPr lang="pl-PL" dirty="0" smtClean="0"/>
              <a:t>, </a:t>
            </a:r>
            <a:r>
              <a:rPr lang="pl-PL" dirty="0"/>
              <a:t>na południowym brzegu </a:t>
            </a:r>
            <a:r>
              <a:rPr lang="en-US" dirty="0" smtClean="0"/>
              <a:t>Tamizy</a:t>
            </a:r>
            <a:r>
              <a:rPr lang="pl-PL" dirty="0" smtClean="0"/>
              <a:t>, </a:t>
            </a:r>
            <a:r>
              <a:rPr lang="pl-PL" dirty="0"/>
              <a:t>między mostami </a:t>
            </a:r>
            <a:r>
              <a:rPr lang="pl-PL" dirty="0" smtClean="0"/>
              <a:t> Westminste</a:t>
            </a:r>
            <a:r>
              <a:rPr lang="en-US" dirty="0" smtClean="0"/>
              <a:t>r</a:t>
            </a:r>
            <a:r>
              <a:rPr lang="pl-PL" dirty="0"/>
              <a:t> i Hungerford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15</TotalTime>
  <Words>39</Words>
  <Application>Microsoft Office PowerPoint</Application>
  <PresentationFormat>Экран (4:3)</PresentationFormat>
  <Paragraphs>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Апекс</vt:lpstr>
      <vt:lpstr>Jednodniowa wycieczka do Londynu</vt:lpstr>
      <vt:lpstr>Atrakcje Londynu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Jednodniowa wycieczka do Londynu</dc:title>
  <dc:creator>Admin</dc:creator>
  <cp:lastModifiedBy>Admin</cp:lastModifiedBy>
  <cp:revision>2</cp:revision>
  <dcterms:created xsi:type="dcterms:W3CDTF">2023-11-28T18:55:24Z</dcterms:created>
  <dcterms:modified xsi:type="dcterms:W3CDTF">2023-11-28T19:10:38Z</dcterms:modified>
</cp:coreProperties>
</file>