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40" d="100"/>
          <a:sy n="40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a Grzybowska-Nowak" userId="7719f95b-405f-47fc-8385-43ac6de8c48d" providerId="ADAL" clId="{8D4F9EE9-C180-4294-9983-A02EBA1FDE06}"/>
    <pc:docChg chg="undo custSel mod addSld delSld modSld">
      <pc:chgData name="Beata Grzybowska-Nowak" userId="7719f95b-405f-47fc-8385-43ac6de8c48d" providerId="ADAL" clId="{8D4F9EE9-C180-4294-9983-A02EBA1FDE06}" dt="2020-10-19T13:16:29.055" v="789" actId="20577"/>
      <pc:docMkLst>
        <pc:docMk/>
      </pc:docMkLst>
      <pc:sldChg chg="modTransition">
        <pc:chgData name="Beata Grzybowska-Nowak" userId="7719f95b-405f-47fc-8385-43ac6de8c48d" providerId="ADAL" clId="{8D4F9EE9-C180-4294-9983-A02EBA1FDE06}" dt="2020-10-15T12:37:09.438" v="331"/>
        <pc:sldMkLst>
          <pc:docMk/>
          <pc:sldMk cId="450964340" sldId="256"/>
        </pc:sldMkLst>
      </pc:sldChg>
      <pc:sldChg chg="addSp delSp modSp del mod setBg">
        <pc:chgData name="Beata Grzybowska-Nowak" userId="7719f95b-405f-47fc-8385-43ac6de8c48d" providerId="ADAL" clId="{8D4F9EE9-C180-4294-9983-A02EBA1FDE06}" dt="2020-10-16T11:12:18.441" v="682" actId="2696"/>
        <pc:sldMkLst>
          <pc:docMk/>
          <pc:sldMk cId="1195739482" sldId="257"/>
        </pc:sldMkLst>
        <pc:spChg chg="mod ord">
          <ac:chgData name="Beata Grzybowska-Nowak" userId="7719f95b-405f-47fc-8385-43ac6de8c48d" providerId="ADAL" clId="{8D4F9EE9-C180-4294-9983-A02EBA1FDE06}" dt="2020-10-16T11:00:53.480" v="639" actId="14100"/>
          <ac:spMkLst>
            <pc:docMk/>
            <pc:sldMk cId="1195739482" sldId="257"/>
            <ac:spMk id="2" creationId="{5333D006-6FD6-4CD3-AB3C-E3FFB912E6EC}"/>
          </ac:spMkLst>
        </pc:spChg>
        <pc:spChg chg="add del">
          <ac:chgData name="Beata Grzybowska-Nowak" userId="7719f95b-405f-47fc-8385-43ac6de8c48d" providerId="ADAL" clId="{8D4F9EE9-C180-4294-9983-A02EBA1FDE06}" dt="2020-10-16T10:54:06.844" v="563" actId="26606"/>
          <ac:spMkLst>
            <pc:docMk/>
            <pc:sldMk cId="1195739482" sldId="257"/>
            <ac:spMk id="23" creationId="{3167F201-EA3A-41F3-8305-5985A44A95A1}"/>
          </ac:spMkLst>
        </pc:spChg>
        <pc:spChg chg="add del">
          <ac:chgData name="Beata Grzybowska-Nowak" userId="7719f95b-405f-47fc-8385-43ac6de8c48d" providerId="ADAL" clId="{8D4F9EE9-C180-4294-9983-A02EBA1FDE06}" dt="2020-10-16T10:54:06.844" v="563" actId="26606"/>
          <ac:spMkLst>
            <pc:docMk/>
            <pc:sldMk cId="1195739482" sldId="257"/>
            <ac:spMk id="25" creationId="{FFD44D11-B1C5-420A-9591-370DC8BAA10E}"/>
          </ac:spMkLst>
        </pc:spChg>
        <pc:spChg chg="add">
          <ac:chgData name="Beata Grzybowska-Nowak" userId="7719f95b-405f-47fc-8385-43ac6de8c48d" providerId="ADAL" clId="{8D4F9EE9-C180-4294-9983-A02EBA1FDE06}" dt="2020-10-16T10:55:42.639" v="574" actId="26606"/>
          <ac:spMkLst>
            <pc:docMk/>
            <pc:sldMk cId="1195739482" sldId="257"/>
            <ac:spMk id="26" creationId="{66D61E08-70C3-48D8-BEA0-787111DC30DA}"/>
          </ac:spMkLst>
        </pc:spChg>
        <pc:spChg chg="add">
          <ac:chgData name="Beata Grzybowska-Nowak" userId="7719f95b-405f-47fc-8385-43ac6de8c48d" providerId="ADAL" clId="{8D4F9EE9-C180-4294-9983-A02EBA1FDE06}" dt="2020-10-16T10:55:42.639" v="574" actId="26606"/>
          <ac:spMkLst>
            <pc:docMk/>
            <pc:sldMk cId="1195739482" sldId="257"/>
            <ac:spMk id="28" creationId="{FC55298F-0AE5-478E-AD2B-03C2614C5833}"/>
          </ac:spMkLst>
        </pc:spChg>
        <pc:spChg chg="add">
          <ac:chgData name="Beata Grzybowska-Nowak" userId="7719f95b-405f-47fc-8385-43ac6de8c48d" providerId="ADAL" clId="{8D4F9EE9-C180-4294-9983-A02EBA1FDE06}" dt="2020-10-16T10:55:42.639" v="574" actId="26606"/>
          <ac:spMkLst>
            <pc:docMk/>
            <pc:sldMk cId="1195739482" sldId="257"/>
            <ac:spMk id="30" creationId="{C180E4EA-0B63-4779-A895-7E90E71088F3}"/>
          </ac:spMkLst>
        </pc:spChg>
        <pc:spChg chg="add del">
          <ac:chgData name="Beata Grzybowska-Nowak" userId="7719f95b-405f-47fc-8385-43ac6de8c48d" providerId="ADAL" clId="{8D4F9EE9-C180-4294-9983-A02EBA1FDE06}" dt="2020-10-16T10:54:06.844" v="563" actId="26606"/>
          <ac:spMkLst>
            <pc:docMk/>
            <pc:sldMk cId="1195739482" sldId="257"/>
            <ac:spMk id="31" creationId="{1C4DC544-6AEA-484E-A978-32384E2F9BD9}"/>
          </ac:spMkLst>
        </pc:spChg>
        <pc:spChg chg="add">
          <ac:chgData name="Beata Grzybowska-Nowak" userId="7719f95b-405f-47fc-8385-43ac6de8c48d" providerId="ADAL" clId="{8D4F9EE9-C180-4294-9983-A02EBA1FDE06}" dt="2020-10-16T10:55:42.639" v="574" actId="26606"/>
          <ac:spMkLst>
            <pc:docMk/>
            <pc:sldMk cId="1195739482" sldId="257"/>
            <ac:spMk id="32" creationId="{CEE01D9D-3DE8-4EED-B0D3-8F3C79CC7673}"/>
          </ac:spMkLst>
        </pc:spChg>
        <pc:spChg chg="add del">
          <ac:chgData name="Beata Grzybowska-Nowak" userId="7719f95b-405f-47fc-8385-43ac6de8c48d" providerId="ADAL" clId="{8D4F9EE9-C180-4294-9983-A02EBA1FDE06}" dt="2020-10-16T10:54:06.844" v="563" actId="26606"/>
          <ac:spMkLst>
            <pc:docMk/>
            <pc:sldMk cId="1195739482" sldId="257"/>
            <ac:spMk id="33" creationId="{A1F1470C-B594-449D-A8CD-EB7BC156F7BD}"/>
          </ac:spMkLst>
        </pc:spChg>
        <pc:spChg chg="add">
          <ac:chgData name="Beata Grzybowska-Nowak" userId="7719f95b-405f-47fc-8385-43ac6de8c48d" providerId="ADAL" clId="{8D4F9EE9-C180-4294-9983-A02EBA1FDE06}" dt="2020-10-16T10:55:42.639" v="574" actId="26606"/>
          <ac:spMkLst>
            <pc:docMk/>
            <pc:sldMk cId="1195739482" sldId="257"/>
            <ac:spMk id="34" creationId="{89AF5CE9-607F-43F4-8983-DCD6DA4051FD}"/>
          </ac:spMkLst>
        </pc:spChg>
        <pc:spChg chg="add del">
          <ac:chgData name="Beata Grzybowska-Nowak" userId="7719f95b-405f-47fc-8385-43ac6de8c48d" providerId="ADAL" clId="{8D4F9EE9-C180-4294-9983-A02EBA1FDE06}" dt="2020-10-16T10:54:06.844" v="563" actId="26606"/>
          <ac:spMkLst>
            <pc:docMk/>
            <pc:sldMk cId="1195739482" sldId="257"/>
            <ac:spMk id="35" creationId="{B809F8B1-FE88-427F-98C6-1B8CFED80282}"/>
          </ac:spMkLst>
        </pc:spChg>
        <pc:spChg chg="add">
          <ac:chgData name="Beata Grzybowska-Nowak" userId="7719f95b-405f-47fc-8385-43ac6de8c48d" providerId="ADAL" clId="{8D4F9EE9-C180-4294-9983-A02EBA1FDE06}" dt="2020-10-16T10:55:42.639" v="574" actId="26606"/>
          <ac:spMkLst>
            <pc:docMk/>
            <pc:sldMk cId="1195739482" sldId="257"/>
            <ac:spMk id="36" creationId="{6EEA2DBD-9E1E-4521-8C01-F32AD18A89E3}"/>
          </ac:spMkLst>
        </pc:spChg>
        <pc:spChg chg="add del">
          <ac:chgData name="Beata Grzybowska-Nowak" userId="7719f95b-405f-47fc-8385-43ac6de8c48d" providerId="ADAL" clId="{8D4F9EE9-C180-4294-9983-A02EBA1FDE06}" dt="2020-10-16T10:54:06.844" v="563" actId="26606"/>
          <ac:spMkLst>
            <pc:docMk/>
            <pc:sldMk cId="1195739482" sldId="257"/>
            <ac:spMk id="37" creationId="{2050D290-680D-48D7-9488-498F59E54FFC}"/>
          </ac:spMkLst>
        </pc:spChg>
        <pc:spChg chg="add">
          <ac:chgData name="Beata Grzybowska-Nowak" userId="7719f95b-405f-47fc-8385-43ac6de8c48d" providerId="ADAL" clId="{8D4F9EE9-C180-4294-9983-A02EBA1FDE06}" dt="2020-10-16T10:55:42.639" v="574" actId="26606"/>
          <ac:spMkLst>
            <pc:docMk/>
            <pc:sldMk cId="1195739482" sldId="257"/>
            <ac:spMk id="38" creationId="{15BBD2C1-BA9B-46A9-A27A-33498B169272}"/>
          </ac:spMkLst>
        </pc:spChg>
        <pc:spChg chg="add del">
          <ac:chgData name="Beata Grzybowska-Nowak" userId="7719f95b-405f-47fc-8385-43ac6de8c48d" providerId="ADAL" clId="{8D4F9EE9-C180-4294-9983-A02EBA1FDE06}" dt="2020-10-16T10:54:06.844" v="563" actId="26606"/>
          <ac:spMkLst>
            <pc:docMk/>
            <pc:sldMk cId="1195739482" sldId="257"/>
            <ac:spMk id="39" creationId="{E8C81616-E276-41D8-92C5-1C891FE995BE}"/>
          </ac:spMkLst>
        </pc:spChg>
        <pc:spChg chg="add del">
          <ac:chgData name="Beata Grzybowska-Nowak" userId="7719f95b-405f-47fc-8385-43ac6de8c48d" providerId="ADAL" clId="{8D4F9EE9-C180-4294-9983-A02EBA1FDE06}" dt="2020-10-16T10:54:06.844" v="563" actId="26606"/>
          <ac:spMkLst>
            <pc:docMk/>
            <pc:sldMk cId="1195739482" sldId="257"/>
            <ac:spMk id="41" creationId="{86BBDB21-2BF1-4C2F-A790-19FBC789C3F2}"/>
          </ac:spMkLst>
        </pc:spChg>
        <pc:spChg chg="add del">
          <ac:chgData name="Beata Grzybowska-Nowak" userId="7719f95b-405f-47fc-8385-43ac6de8c48d" providerId="ADAL" clId="{8D4F9EE9-C180-4294-9983-A02EBA1FDE06}" dt="2020-10-16T10:54:06.844" v="563" actId="26606"/>
          <ac:spMkLst>
            <pc:docMk/>
            <pc:sldMk cId="1195739482" sldId="257"/>
            <ac:spMk id="43" creationId="{E78FF87C-9F4A-4F75-998D-3ECB6543BAB8}"/>
          </ac:spMkLst>
        </pc:spChg>
        <pc:spChg chg="add del">
          <ac:chgData name="Beata Grzybowska-Nowak" userId="7719f95b-405f-47fc-8385-43ac6de8c48d" providerId="ADAL" clId="{8D4F9EE9-C180-4294-9983-A02EBA1FDE06}" dt="2020-10-16T10:53:59.372" v="557" actId="26606"/>
          <ac:spMkLst>
            <pc:docMk/>
            <pc:sldMk cId="1195739482" sldId="257"/>
            <ac:spMk id="64" creationId="{66D61E08-70C3-48D8-BEA0-787111DC30DA}"/>
          </ac:spMkLst>
        </pc:spChg>
        <pc:spChg chg="add del">
          <ac:chgData name="Beata Grzybowska-Nowak" userId="7719f95b-405f-47fc-8385-43ac6de8c48d" providerId="ADAL" clId="{8D4F9EE9-C180-4294-9983-A02EBA1FDE06}" dt="2020-10-16T10:53:59.372" v="557" actId="26606"/>
          <ac:spMkLst>
            <pc:docMk/>
            <pc:sldMk cId="1195739482" sldId="257"/>
            <ac:spMk id="66" creationId="{FC55298F-0AE5-478E-AD2B-03C2614C5833}"/>
          </ac:spMkLst>
        </pc:spChg>
        <pc:spChg chg="add del">
          <ac:chgData name="Beata Grzybowska-Nowak" userId="7719f95b-405f-47fc-8385-43ac6de8c48d" providerId="ADAL" clId="{8D4F9EE9-C180-4294-9983-A02EBA1FDE06}" dt="2020-10-16T10:53:59.372" v="557" actId="26606"/>
          <ac:spMkLst>
            <pc:docMk/>
            <pc:sldMk cId="1195739482" sldId="257"/>
            <ac:spMk id="68" creationId="{C180E4EA-0B63-4779-A895-7E90E71088F3}"/>
          </ac:spMkLst>
        </pc:spChg>
        <pc:spChg chg="add del">
          <ac:chgData name="Beata Grzybowska-Nowak" userId="7719f95b-405f-47fc-8385-43ac6de8c48d" providerId="ADAL" clId="{8D4F9EE9-C180-4294-9983-A02EBA1FDE06}" dt="2020-10-16T10:53:59.372" v="557" actId="26606"/>
          <ac:spMkLst>
            <pc:docMk/>
            <pc:sldMk cId="1195739482" sldId="257"/>
            <ac:spMk id="70" creationId="{CEE01D9D-3DE8-4EED-B0D3-8F3C79CC7673}"/>
          </ac:spMkLst>
        </pc:spChg>
        <pc:spChg chg="add del">
          <ac:chgData name="Beata Grzybowska-Nowak" userId="7719f95b-405f-47fc-8385-43ac6de8c48d" providerId="ADAL" clId="{8D4F9EE9-C180-4294-9983-A02EBA1FDE06}" dt="2020-10-16T10:53:59.372" v="557" actId="26606"/>
          <ac:spMkLst>
            <pc:docMk/>
            <pc:sldMk cId="1195739482" sldId="257"/>
            <ac:spMk id="72" creationId="{89AF5CE9-607F-43F4-8983-DCD6DA4051FD}"/>
          </ac:spMkLst>
        </pc:spChg>
        <pc:spChg chg="add del">
          <ac:chgData name="Beata Grzybowska-Nowak" userId="7719f95b-405f-47fc-8385-43ac6de8c48d" providerId="ADAL" clId="{8D4F9EE9-C180-4294-9983-A02EBA1FDE06}" dt="2020-10-16T10:53:59.372" v="557" actId="26606"/>
          <ac:spMkLst>
            <pc:docMk/>
            <pc:sldMk cId="1195739482" sldId="257"/>
            <ac:spMk id="74" creationId="{6EEA2DBD-9E1E-4521-8C01-F32AD18A89E3}"/>
          </ac:spMkLst>
        </pc:spChg>
        <pc:spChg chg="add del">
          <ac:chgData name="Beata Grzybowska-Nowak" userId="7719f95b-405f-47fc-8385-43ac6de8c48d" providerId="ADAL" clId="{8D4F9EE9-C180-4294-9983-A02EBA1FDE06}" dt="2020-10-16T10:53:59.372" v="557" actId="26606"/>
          <ac:spMkLst>
            <pc:docMk/>
            <pc:sldMk cId="1195739482" sldId="257"/>
            <ac:spMk id="76" creationId="{15BBD2C1-BA9B-46A9-A27A-33498B169272}"/>
          </ac:spMkLst>
        </pc:spChg>
        <pc:grpChg chg="add del">
          <ac:chgData name="Beata Grzybowska-Nowak" userId="7719f95b-405f-47fc-8385-43ac6de8c48d" providerId="ADAL" clId="{8D4F9EE9-C180-4294-9983-A02EBA1FDE06}" dt="2020-10-16T10:54:06.844" v="563" actId="26606"/>
          <ac:grpSpMkLst>
            <pc:docMk/>
            <pc:sldMk cId="1195739482" sldId="257"/>
            <ac:grpSpMk id="11" creationId="{88C9B83F-64CD-41C1-925F-A08801FFD0BD}"/>
          </ac:grpSpMkLst>
        </pc:grpChg>
        <pc:grpChg chg="add">
          <ac:chgData name="Beata Grzybowska-Nowak" userId="7719f95b-405f-47fc-8385-43ac6de8c48d" providerId="ADAL" clId="{8D4F9EE9-C180-4294-9983-A02EBA1FDE06}" dt="2020-10-16T10:55:42.639" v="574" actId="26606"/>
          <ac:grpSpMkLst>
            <pc:docMk/>
            <pc:sldMk cId="1195739482" sldId="257"/>
            <ac:grpSpMk id="13" creationId="{88C9B83F-64CD-41C1-925F-A08801FFD0BD}"/>
          </ac:grpSpMkLst>
        </pc:grpChg>
        <pc:grpChg chg="add del">
          <ac:chgData name="Beata Grzybowska-Nowak" userId="7719f95b-405f-47fc-8385-43ac6de8c48d" providerId="ADAL" clId="{8D4F9EE9-C180-4294-9983-A02EBA1FDE06}" dt="2020-10-16T10:53:59.372" v="557" actId="26606"/>
          <ac:grpSpMkLst>
            <pc:docMk/>
            <pc:sldMk cId="1195739482" sldId="257"/>
            <ac:grpSpMk id="48" creationId="{88C9B83F-64CD-41C1-925F-A08801FFD0BD}"/>
          </ac:grpSpMkLst>
        </pc:grpChg>
        <pc:picChg chg="add del mod">
          <ac:chgData name="Beata Grzybowska-Nowak" userId="7719f95b-405f-47fc-8385-43ac6de8c48d" providerId="ADAL" clId="{8D4F9EE9-C180-4294-9983-A02EBA1FDE06}" dt="2020-10-16T10:50:50.504" v="527" actId="931"/>
          <ac:picMkLst>
            <pc:docMk/>
            <pc:sldMk cId="1195739482" sldId="257"/>
            <ac:picMk id="4" creationId="{7D6032EB-FF13-4BAD-868D-CE62FCF58465}"/>
          </ac:picMkLst>
        </pc:picChg>
        <pc:picChg chg="add del mod ord">
          <ac:chgData name="Beata Grzybowska-Nowak" userId="7719f95b-405f-47fc-8385-43ac6de8c48d" providerId="ADAL" clId="{8D4F9EE9-C180-4294-9983-A02EBA1FDE06}" dt="2020-10-16T10:54:27.029" v="569" actId="931"/>
          <ac:picMkLst>
            <pc:docMk/>
            <pc:sldMk cId="1195739482" sldId="257"/>
            <ac:picMk id="6" creationId="{2BCDF9A9-90C0-4886-801B-78E41EE20646}"/>
          </ac:picMkLst>
        </pc:picChg>
        <pc:picChg chg="add mod ord">
          <ac:chgData name="Beata Grzybowska-Nowak" userId="7719f95b-405f-47fc-8385-43ac6de8c48d" providerId="ADAL" clId="{8D4F9EE9-C180-4294-9983-A02EBA1FDE06}" dt="2020-10-16T11:00:53.998" v="641" actId="14100"/>
          <ac:picMkLst>
            <pc:docMk/>
            <pc:sldMk cId="1195739482" sldId="257"/>
            <ac:picMk id="8" creationId="{B14B410C-B6C3-48CD-AD3E-CF715628975E}"/>
          </ac:picMkLst>
        </pc:picChg>
        <pc:cxnChg chg="add">
          <ac:chgData name="Beata Grzybowska-Nowak" userId="7719f95b-405f-47fc-8385-43ac6de8c48d" providerId="ADAL" clId="{8D4F9EE9-C180-4294-9983-A02EBA1FDE06}" dt="2020-10-16T10:55:42.639" v="574" actId="26606"/>
          <ac:cxnSpMkLst>
            <pc:docMk/>
            <pc:sldMk cId="1195739482" sldId="257"/>
            <ac:cxnSpMk id="12" creationId="{A57C1A16-B8AB-4D99-A195-A38F556A6486}"/>
          </ac:cxnSpMkLst>
        </pc:cxnChg>
        <pc:cxnChg chg="add">
          <ac:chgData name="Beata Grzybowska-Nowak" userId="7719f95b-405f-47fc-8385-43ac6de8c48d" providerId="ADAL" clId="{8D4F9EE9-C180-4294-9983-A02EBA1FDE06}" dt="2020-10-16T10:55:42.639" v="574" actId="26606"/>
          <ac:cxnSpMkLst>
            <pc:docMk/>
            <pc:sldMk cId="1195739482" sldId="257"/>
            <ac:cxnSpMk id="24" creationId="{F8A9B20B-D1DD-4573-B5EC-558029519236}"/>
          </ac:cxnSpMkLst>
        </pc:cxnChg>
        <pc:cxnChg chg="add del">
          <ac:chgData name="Beata Grzybowska-Nowak" userId="7719f95b-405f-47fc-8385-43ac6de8c48d" providerId="ADAL" clId="{8D4F9EE9-C180-4294-9983-A02EBA1FDE06}" dt="2020-10-16T10:54:06.844" v="563" actId="26606"/>
          <ac:cxnSpMkLst>
            <pc:docMk/>
            <pc:sldMk cId="1195739482" sldId="257"/>
            <ac:cxnSpMk id="27" creationId="{9FF46BC6-C78D-47E7-87CF-A1DD38B02BD3}"/>
          </ac:cxnSpMkLst>
        </pc:cxnChg>
        <pc:cxnChg chg="add del">
          <ac:chgData name="Beata Grzybowska-Nowak" userId="7719f95b-405f-47fc-8385-43ac6de8c48d" providerId="ADAL" clId="{8D4F9EE9-C180-4294-9983-A02EBA1FDE06}" dt="2020-10-16T10:54:06.844" v="563" actId="26606"/>
          <ac:cxnSpMkLst>
            <pc:docMk/>
            <pc:sldMk cId="1195739482" sldId="257"/>
            <ac:cxnSpMk id="29" creationId="{BE3C958F-F320-49F4-9AB7-FD2F51A7712E}"/>
          </ac:cxnSpMkLst>
        </pc:cxnChg>
        <pc:cxnChg chg="add del">
          <ac:chgData name="Beata Grzybowska-Nowak" userId="7719f95b-405f-47fc-8385-43ac6de8c48d" providerId="ADAL" clId="{8D4F9EE9-C180-4294-9983-A02EBA1FDE06}" dt="2020-10-16T10:53:59.372" v="557" actId="26606"/>
          <ac:cxnSpMkLst>
            <pc:docMk/>
            <pc:sldMk cId="1195739482" sldId="257"/>
            <ac:cxnSpMk id="60" creationId="{A57C1A16-B8AB-4D99-A195-A38F556A6486}"/>
          </ac:cxnSpMkLst>
        </pc:cxnChg>
        <pc:cxnChg chg="add del">
          <ac:chgData name="Beata Grzybowska-Nowak" userId="7719f95b-405f-47fc-8385-43ac6de8c48d" providerId="ADAL" clId="{8D4F9EE9-C180-4294-9983-A02EBA1FDE06}" dt="2020-10-16T10:53:59.372" v="557" actId="26606"/>
          <ac:cxnSpMkLst>
            <pc:docMk/>
            <pc:sldMk cId="1195739482" sldId="257"/>
            <ac:cxnSpMk id="62" creationId="{F8A9B20B-D1DD-4573-B5EC-558029519236}"/>
          </ac:cxnSpMkLst>
        </pc:cxnChg>
      </pc:sldChg>
      <pc:sldChg chg="addSp delSp modSp mod setBg">
        <pc:chgData name="Beata Grzybowska-Nowak" userId="7719f95b-405f-47fc-8385-43ac6de8c48d" providerId="ADAL" clId="{8D4F9EE9-C180-4294-9983-A02EBA1FDE06}" dt="2020-10-16T10:23:48.043" v="467" actId="14100"/>
        <pc:sldMkLst>
          <pc:docMk/>
          <pc:sldMk cId="2159972440" sldId="258"/>
        </pc:sldMkLst>
        <pc:spChg chg="mod">
          <ac:chgData name="Beata Grzybowska-Nowak" userId="7719f95b-405f-47fc-8385-43ac6de8c48d" providerId="ADAL" clId="{8D4F9EE9-C180-4294-9983-A02EBA1FDE06}" dt="2020-10-16T10:23:48.043" v="467" actId="14100"/>
          <ac:spMkLst>
            <pc:docMk/>
            <pc:sldMk cId="2159972440" sldId="258"/>
            <ac:spMk id="3" creationId="{D4816C70-F80B-4EE1-9CCA-66B81FCAC90A}"/>
          </ac:spMkLst>
        </pc:spChg>
        <pc:spChg chg="add del">
          <ac:chgData name="Beata Grzybowska-Nowak" userId="7719f95b-405f-47fc-8385-43ac6de8c48d" providerId="ADAL" clId="{8D4F9EE9-C180-4294-9983-A02EBA1FDE06}" dt="2020-10-13T11:21:51.003" v="188" actId="26606"/>
          <ac:spMkLst>
            <pc:docMk/>
            <pc:sldMk cId="2159972440" sldId="258"/>
            <ac:spMk id="13" creationId="{3F088236-D655-4F88-B238-E16762358025}"/>
          </ac:spMkLst>
        </pc:spChg>
        <pc:spChg chg="add del">
          <ac:chgData name="Beata Grzybowska-Nowak" userId="7719f95b-405f-47fc-8385-43ac6de8c48d" providerId="ADAL" clId="{8D4F9EE9-C180-4294-9983-A02EBA1FDE06}" dt="2020-10-13T11:21:51.003" v="188" actId="26606"/>
          <ac:spMkLst>
            <pc:docMk/>
            <pc:sldMk cId="2159972440" sldId="258"/>
            <ac:spMk id="15" creationId="{3DAC0C92-199E-475C-9390-119A9B027276}"/>
          </ac:spMkLst>
        </pc:spChg>
        <pc:spChg chg="add del">
          <ac:chgData name="Beata Grzybowska-Nowak" userId="7719f95b-405f-47fc-8385-43ac6de8c48d" providerId="ADAL" clId="{8D4F9EE9-C180-4294-9983-A02EBA1FDE06}" dt="2020-10-13T11:21:51.003" v="188" actId="26606"/>
          <ac:spMkLst>
            <pc:docMk/>
            <pc:sldMk cId="2159972440" sldId="258"/>
            <ac:spMk id="17" creationId="{C4CFB339-0ED8-4FE2-9EF1-6D1375B8499B}"/>
          </ac:spMkLst>
        </pc:spChg>
        <pc:spChg chg="add del">
          <ac:chgData name="Beata Grzybowska-Nowak" userId="7719f95b-405f-47fc-8385-43ac6de8c48d" providerId="ADAL" clId="{8D4F9EE9-C180-4294-9983-A02EBA1FDE06}" dt="2020-10-13T11:21:51.003" v="188" actId="26606"/>
          <ac:spMkLst>
            <pc:docMk/>
            <pc:sldMk cId="2159972440" sldId="258"/>
            <ac:spMk id="19" creationId="{31896C80-2069-4431-9C19-83B913734490}"/>
          </ac:spMkLst>
        </pc:spChg>
        <pc:spChg chg="add del">
          <ac:chgData name="Beata Grzybowska-Nowak" userId="7719f95b-405f-47fc-8385-43ac6de8c48d" providerId="ADAL" clId="{8D4F9EE9-C180-4294-9983-A02EBA1FDE06}" dt="2020-10-13T11:21:51.003" v="188" actId="26606"/>
          <ac:spMkLst>
            <pc:docMk/>
            <pc:sldMk cId="2159972440" sldId="258"/>
            <ac:spMk id="21" creationId="{BF120A21-0841-4823-B0C4-28AEBCEF9B78}"/>
          </ac:spMkLst>
        </pc:spChg>
        <pc:spChg chg="add del">
          <ac:chgData name="Beata Grzybowska-Nowak" userId="7719f95b-405f-47fc-8385-43ac6de8c48d" providerId="ADAL" clId="{8D4F9EE9-C180-4294-9983-A02EBA1FDE06}" dt="2020-10-13T11:21:51.003" v="188" actId="26606"/>
          <ac:spMkLst>
            <pc:docMk/>
            <pc:sldMk cId="2159972440" sldId="258"/>
            <ac:spMk id="23" creationId="{DBB05BAE-BBD3-4289-899F-A6851503C6B0}"/>
          </ac:spMkLst>
        </pc:spChg>
        <pc:spChg chg="add del">
          <ac:chgData name="Beata Grzybowska-Nowak" userId="7719f95b-405f-47fc-8385-43ac6de8c48d" providerId="ADAL" clId="{8D4F9EE9-C180-4294-9983-A02EBA1FDE06}" dt="2020-10-13T11:21:51.003" v="188" actId="26606"/>
          <ac:spMkLst>
            <pc:docMk/>
            <pc:sldMk cId="2159972440" sldId="258"/>
            <ac:spMk id="25" creationId="{9874D11C-36F5-4BBE-A490-019A54E953B0}"/>
          </ac:spMkLst>
        </pc:spChg>
        <pc:spChg chg="add del">
          <ac:chgData name="Beata Grzybowska-Nowak" userId="7719f95b-405f-47fc-8385-43ac6de8c48d" providerId="ADAL" clId="{8D4F9EE9-C180-4294-9983-A02EBA1FDE06}" dt="2020-10-13T11:22:02.013" v="190" actId="26606"/>
          <ac:spMkLst>
            <pc:docMk/>
            <pc:sldMk cId="2159972440" sldId="258"/>
            <ac:spMk id="27" creationId="{B61CE46B-8525-46A8-AB7B-DCBCC1B65F9A}"/>
          </ac:spMkLst>
        </pc:spChg>
        <pc:spChg chg="add del">
          <ac:chgData name="Beata Grzybowska-Nowak" userId="7719f95b-405f-47fc-8385-43ac6de8c48d" providerId="ADAL" clId="{8D4F9EE9-C180-4294-9983-A02EBA1FDE06}" dt="2020-10-13T11:22:02.013" v="190" actId="26606"/>
          <ac:spMkLst>
            <pc:docMk/>
            <pc:sldMk cId="2159972440" sldId="258"/>
            <ac:spMk id="28" creationId="{DD6B6433-CCD9-42F6-83C5-76BCAA8FEE69}"/>
          </ac:spMkLst>
        </pc:spChg>
        <pc:spChg chg="add del">
          <ac:chgData name="Beata Grzybowska-Nowak" userId="7719f95b-405f-47fc-8385-43ac6de8c48d" providerId="ADAL" clId="{8D4F9EE9-C180-4294-9983-A02EBA1FDE06}" dt="2020-10-13T11:22:02.013" v="190" actId="26606"/>
          <ac:spMkLst>
            <pc:docMk/>
            <pc:sldMk cId="2159972440" sldId="258"/>
            <ac:spMk id="29" creationId="{4412B991-9935-45FB-A17E-8F30DD832561}"/>
          </ac:spMkLst>
        </pc:spChg>
        <pc:spChg chg="add del">
          <ac:chgData name="Beata Grzybowska-Nowak" userId="7719f95b-405f-47fc-8385-43ac6de8c48d" providerId="ADAL" clId="{8D4F9EE9-C180-4294-9983-A02EBA1FDE06}" dt="2020-10-13T11:22:02.013" v="190" actId="26606"/>
          <ac:spMkLst>
            <pc:docMk/>
            <pc:sldMk cId="2159972440" sldId="258"/>
            <ac:spMk id="30" creationId="{442B55CB-F27D-4C06-89E5-4EC99A519CBE}"/>
          </ac:spMkLst>
        </pc:spChg>
        <pc:spChg chg="add del">
          <ac:chgData name="Beata Grzybowska-Nowak" userId="7719f95b-405f-47fc-8385-43ac6de8c48d" providerId="ADAL" clId="{8D4F9EE9-C180-4294-9983-A02EBA1FDE06}" dt="2020-10-13T11:22:02.013" v="190" actId="26606"/>
          <ac:spMkLst>
            <pc:docMk/>
            <pc:sldMk cId="2159972440" sldId="258"/>
            <ac:spMk id="33" creationId="{70669A81-0E9B-4B42-AFEA-8F672C6CFBA7}"/>
          </ac:spMkLst>
        </pc:spChg>
        <pc:spChg chg="add del">
          <ac:chgData name="Beata Grzybowska-Nowak" userId="7719f95b-405f-47fc-8385-43ac6de8c48d" providerId="ADAL" clId="{8D4F9EE9-C180-4294-9983-A02EBA1FDE06}" dt="2020-10-13T11:22:02.013" v="190" actId="26606"/>
          <ac:spMkLst>
            <pc:docMk/>
            <pc:sldMk cId="2159972440" sldId="258"/>
            <ac:spMk id="34" creationId="{8C93E0C6-CF08-4771-B5A9-6018CB3AED59}"/>
          </ac:spMkLst>
        </pc:spChg>
        <pc:spChg chg="add del">
          <ac:chgData name="Beata Grzybowska-Nowak" userId="7719f95b-405f-47fc-8385-43ac6de8c48d" providerId="ADAL" clId="{8D4F9EE9-C180-4294-9983-A02EBA1FDE06}" dt="2020-10-13T11:22:02.013" v="190" actId="26606"/>
          <ac:spMkLst>
            <pc:docMk/>
            <pc:sldMk cId="2159972440" sldId="258"/>
            <ac:spMk id="35" creationId="{A011F1B8-62C5-4D08-A621-EAD05C7D6905}"/>
          </ac:spMkLst>
        </pc:spChg>
        <pc:spChg chg="add del">
          <ac:chgData name="Beata Grzybowska-Nowak" userId="7719f95b-405f-47fc-8385-43ac6de8c48d" providerId="ADAL" clId="{8D4F9EE9-C180-4294-9983-A02EBA1FDE06}" dt="2020-10-13T11:22:02.013" v="190" actId="26606"/>
          <ac:spMkLst>
            <pc:docMk/>
            <pc:sldMk cId="2159972440" sldId="258"/>
            <ac:spMk id="36" creationId="{C6A6AECB-428C-4CB4-B65A-359F08B6D8F8}"/>
          </ac:spMkLst>
        </pc:spChg>
        <pc:spChg chg="add del">
          <ac:chgData name="Beata Grzybowska-Nowak" userId="7719f95b-405f-47fc-8385-43ac6de8c48d" providerId="ADAL" clId="{8D4F9EE9-C180-4294-9983-A02EBA1FDE06}" dt="2020-10-13T11:22:02.013" v="190" actId="26606"/>
          <ac:spMkLst>
            <pc:docMk/>
            <pc:sldMk cId="2159972440" sldId="258"/>
            <ac:spMk id="37" creationId="{28D1A6ED-2AB6-46A3-A315-485B8BF936D8}"/>
          </ac:spMkLst>
        </pc:spChg>
        <pc:spChg chg="add del">
          <ac:chgData name="Beata Grzybowska-Nowak" userId="7719f95b-405f-47fc-8385-43ac6de8c48d" providerId="ADAL" clId="{8D4F9EE9-C180-4294-9983-A02EBA1FDE06}" dt="2020-10-13T11:22:13.965" v="192" actId="26606"/>
          <ac:spMkLst>
            <pc:docMk/>
            <pc:sldMk cId="2159972440" sldId="258"/>
            <ac:spMk id="39" creationId="{518E5A25-92C5-4F27-8E26-0AAAB0CDC85E}"/>
          </ac:spMkLst>
        </pc:spChg>
        <pc:spChg chg="add">
          <ac:chgData name="Beata Grzybowska-Nowak" userId="7719f95b-405f-47fc-8385-43ac6de8c48d" providerId="ADAL" clId="{8D4F9EE9-C180-4294-9983-A02EBA1FDE06}" dt="2020-10-13T11:22:13.972" v="193" actId="26606"/>
          <ac:spMkLst>
            <pc:docMk/>
            <pc:sldMk cId="2159972440" sldId="258"/>
            <ac:spMk id="41" creationId="{3BCB5F6A-9EB0-40B0-9D13-3023E9A20508}"/>
          </ac:spMkLst>
        </pc:spChg>
        <pc:picChg chg="add mod ord">
          <ac:chgData name="Beata Grzybowska-Nowak" userId="7719f95b-405f-47fc-8385-43ac6de8c48d" providerId="ADAL" clId="{8D4F9EE9-C180-4294-9983-A02EBA1FDE06}" dt="2020-10-13T11:22:13.972" v="193" actId="26606"/>
          <ac:picMkLst>
            <pc:docMk/>
            <pc:sldMk cId="2159972440" sldId="258"/>
            <ac:picMk id="4" creationId="{31130E63-8865-4AFE-8B83-86EFC72888FE}"/>
          </ac:picMkLst>
        </pc:picChg>
        <pc:cxnChg chg="add del">
          <ac:chgData name="Beata Grzybowska-Nowak" userId="7719f95b-405f-47fc-8385-43ac6de8c48d" providerId="ADAL" clId="{8D4F9EE9-C180-4294-9983-A02EBA1FDE06}" dt="2020-10-13T11:21:51.003" v="188" actId="26606"/>
          <ac:cxnSpMkLst>
            <pc:docMk/>
            <pc:sldMk cId="2159972440" sldId="258"/>
            <ac:cxnSpMk id="9" creationId="{64FA5DFF-7FE6-4855-84E6-DFA78EE978BD}"/>
          </ac:cxnSpMkLst>
        </pc:cxnChg>
        <pc:cxnChg chg="add del">
          <ac:chgData name="Beata Grzybowska-Nowak" userId="7719f95b-405f-47fc-8385-43ac6de8c48d" providerId="ADAL" clId="{8D4F9EE9-C180-4294-9983-A02EBA1FDE06}" dt="2020-10-13T11:21:51.003" v="188" actId="26606"/>
          <ac:cxnSpMkLst>
            <pc:docMk/>
            <pc:sldMk cId="2159972440" sldId="258"/>
            <ac:cxnSpMk id="11" creationId="{2AFD8CBA-54A3-4363-991B-B9C631BBFA74}"/>
          </ac:cxnSpMkLst>
        </pc:cxnChg>
        <pc:cxnChg chg="add del">
          <ac:chgData name="Beata Grzybowska-Nowak" userId="7719f95b-405f-47fc-8385-43ac6de8c48d" providerId="ADAL" clId="{8D4F9EE9-C180-4294-9983-A02EBA1FDE06}" dt="2020-10-13T11:22:02.013" v="190" actId="26606"/>
          <ac:cxnSpMkLst>
            <pc:docMk/>
            <pc:sldMk cId="2159972440" sldId="258"/>
            <ac:cxnSpMk id="31" creationId="{48527540-7F01-4C2E-9641-738882048E3D}"/>
          </ac:cxnSpMkLst>
        </pc:cxnChg>
        <pc:cxnChg chg="add del">
          <ac:chgData name="Beata Grzybowska-Nowak" userId="7719f95b-405f-47fc-8385-43ac6de8c48d" providerId="ADAL" clId="{8D4F9EE9-C180-4294-9983-A02EBA1FDE06}" dt="2020-10-13T11:22:02.013" v="190" actId="26606"/>
          <ac:cxnSpMkLst>
            <pc:docMk/>
            <pc:sldMk cId="2159972440" sldId="258"/>
            <ac:cxnSpMk id="32" creationId="{D6F60FB6-F855-43F0-A752-3719156C1E04}"/>
          </ac:cxnSpMkLst>
        </pc:cxnChg>
      </pc:sldChg>
      <pc:sldChg chg="modSp mod">
        <pc:chgData name="Beata Grzybowska-Nowak" userId="7719f95b-405f-47fc-8385-43ac6de8c48d" providerId="ADAL" clId="{8D4F9EE9-C180-4294-9983-A02EBA1FDE06}" dt="2020-10-19T13:16:29.055" v="789" actId="20577"/>
        <pc:sldMkLst>
          <pc:docMk/>
          <pc:sldMk cId="3153077029" sldId="259"/>
        </pc:sldMkLst>
        <pc:spChg chg="mod">
          <ac:chgData name="Beata Grzybowska-Nowak" userId="7719f95b-405f-47fc-8385-43ac6de8c48d" providerId="ADAL" clId="{8D4F9EE9-C180-4294-9983-A02EBA1FDE06}" dt="2020-10-19T13:16:29.055" v="789" actId="20577"/>
          <ac:spMkLst>
            <pc:docMk/>
            <pc:sldMk cId="3153077029" sldId="259"/>
            <ac:spMk id="3" creationId="{AA37FC0E-1411-40BD-832F-FC40306D1AF7}"/>
          </ac:spMkLst>
        </pc:spChg>
      </pc:sldChg>
      <pc:sldChg chg="modSp mod">
        <pc:chgData name="Beata Grzybowska-Nowak" userId="7719f95b-405f-47fc-8385-43ac6de8c48d" providerId="ADAL" clId="{8D4F9EE9-C180-4294-9983-A02EBA1FDE06}" dt="2020-10-16T12:04:37.236" v="748" actId="20577"/>
        <pc:sldMkLst>
          <pc:docMk/>
          <pc:sldMk cId="720014141" sldId="261"/>
        </pc:sldMkLst>
        <pc:spChg chg="mod">
          <ac:chgData name="Beata Grzybowska-Nowak" userId="7719f95b-405f-47fc-8385-43ac6de8c48d" providerId="ADAL" clId="{8D4F9EE9-C180-4294-9983-A02EBA1FDE06}" dt="2020-10-16T12:04:37.236" v="748" actId="20577"/>
          <ac:spMkLst>
            <pc:docMk/>
            <pc:sldMk cId="720014141" sldId="261"/>
            <ac:spMk id="3" creationId="{699477F7-386E-4BF8-B655-5D32B11EDFCA}"/>
          </ac:spMkLst>
        </pc:spChg>
      </pc:sldChg>
      <pc:sldChg chg="addSp modSp mod setBg">
        <pc:chgData name="Beata Grzybowska-Nowak" userId="7719f95b-405f-47fc-8385-43ac6de8c48d" providerId="ADAL" clId="{8D4F9EE9-C180-4294-9983-A02EBA1FDE06}" dt="2020-10-16T10:08:08.904" v="333" actId="20577"/>
        <pc:sldMkLst>
          <pc:docMk/>
          <pc:sldMk cId="12113154" sldId="262"/>
        </pc:sldMkLst>
        <pc:spChg chg="mod ord">
          <ac:chgData name="Beata Grzybowska-Nowak" userId="7719f95b-405f-47fc-8385-43ac6de8c48d" providerId="ADAL" clId="{8D4F9EE9-C180-4294-9983-A02EBA1FDE06}" dt="2020-10-16T10:08:08.904" v="333" actId="20577"/>
          <ac:spMkLst>
            <pc:docMk/>
            <pc:sldMk cId="12113154" sldId="262"/>
            <ac:spMk id="3" creationId="{F92A2F20-D543-426C-911A-C8A1E4EE2BB3}"/>
          </ac:spMkLst>
        </pc:spChg>
        <pc:spChg chg="add">
          <ac:chgData name="Beata Grzybowska-Nowak" userId="7719f95b-405f-47fc-8385-43ac6de8c48d" providerId="ADAL" clId="{8D4F9EE9-C180-4294-9983-A02EBA1FDE06}" dt="2020-10-13T11:23:46.738" v="202" actId="26606"/>
          <ac:spMkLst>
            <pc:docMk/>
            <pc:sldMk cId="12113154" sldId="262"/>
            <ac:spMk id="13" creationId="{3F088236-D655-4F88-B238-E16762358025}"/>
          </ac:spMkLst>
        </pc:spChg>
        <pc:spChg chg="add">
          <ac:chgData name="Beata Grzybowska-Nowak" userId="7719f95b-405f-47fc-8385-43ac6de8c48d" providerId="ADAL" clId="{8D4F9EE9-C180-4294-9983-A02EBA1FDE06}" dt="2020-10-13T11:23:46.738" v="202" actId="26606"/>
          <ac:spMkLst>
            <pc:docMk/>
            <pc:sldMk cId="12113154" sldId="262"/>
            <ac:spMk id="15" creationId="{3DAC0C92-199E-475C-9390-119A9B027276}"/>
          </ac:spMkLst>
        </pc:spChg>
        <pc:spChg chg="add">
          <ac:chgData name="Beata Grzybowska-Nowak" userId="7719f95b-405f-47fc-8385-43ac6de8c48d" providerId="ADAL" clId="{8D4F9EE9-C180-4294-9983-A02EBA1FDE06}" dt="2020-10-13T11:23:46.738" v="202" actId="26606"/>
          <ac:spMkLst>
            <pc:docMk/>
            <pc:sldMk cId="12113154" sldId="262"/>
            <ac:spMk id="17" creationId="{C4CFB339-0ED8-4FE2-9EF1-6D1375B8499B}"/>
          </ac:spMkLst>
        </pc:spChg>
        <pc:spChg chg="add">
          <ac:chgData name="Beata Grzybowska-Nowak" userId="7719f95b-405f-47fc-8385-43ac6de8c48d" providerId="ADAL" clId="{8D4F9EE9-C180-4294-9983-A02EBA1FDE06}" dt="2020-10-13T11:23:46.738" v="202" actId="26606"/>
          <ac:spMkLst>
            <pc:docMk/>
            <pc:sldMk cId="12113154" sldId="262"/>
            <ac:spMk id="19" creationId="{31896C80-2069-4431-9C19-83B913734490}"/>
          </ac:spMkLst>
        </pc:spChg>
        <pc:spChg chg="add">
          <ac:chgData name="Beata Grzybowska-Nowak" userId="7719f95b-405f-47fc-8385-43ac6de8c48d" providerId="ADAL" clId="{8D4F9EE9-C180-4294-9983-A02EBA1FDE06}" dt="2020-10-13T11:23:46.738" v="202" actId="26606"/>
          <ac:spMkLst>
            <pc:docMk/>
            <pc:sldMk cId="12113154" sldId="262"/>
            <ac:spMk id="21" creationId="{BF120A21-0841-4823-B0C4-28AEBCEF9B78}"/>
          </ac:spMkLst>
        </pc:spChg>
        <pc:spChg chg="add">
          <ac:chgData name="Beata Grzybowska-Nowak" userId="7719f95b-405f-47fc-8385-43ac6de8c48d" providerId="ADAL" clId="{8D4F9EE9-C180-4294-9983-A02EBA1FDE06}" dt="2020-10-13T11:23:46.738" v="202" actId="26606"/>
          <ac:spMkLst>
            <pc:docMk/>
            <pc:sldMk cId="12113154" sldId="262"/>
            <ac:spMk id="23" creationId="{DBB05BAE-BBD3-4289-899F-A6851503C6B0}"/>
          </ac:spMkLst>
        </pc:spChg>
        <pc:spChg chg="add">
          <ac:chgData name="Beata Grzybowska-Nowak" userId="7719f95b-405f-47fc-8385-43ac6de8c48d" providerId="ADAL" clId="{8D4F9EE9-C180-4294-9983-A02EBA1FDE06}" dt="2020-10-13T11:23:46.738" v="202" actId="26606"/>
          <ac:spMkLst>
            <pc:docMk/>
            <pc:sldMk cId="12113154" sldId="262"/>
            <ac:spMk id="25" creationId="{9874D11C-36F5-4BBE-A490-019A54E953B0}"/>
          </ac:spMkLst>
        </pc:spChg>
        <pc:picChg chg="add mod">
          <ac:chgData name="Beata Grzybowska-Nowak" userId="7719f95b-405f-47fc-8385-43ac6de8c48d" providerId="ADAL" clId="{8D4F9EE9-C180-4294-9983-A02EBA1FDE06}" dt="2020-10-13T11:25:55.654" v="213" actId="1076"/>
          <ac:picMkLst>
            <pc:docMk/>
            <pc:sldMk cId="12113154" sldId="262"/>
            <ac:picMk id="4" creationId="{59725033-7527-4095-A3AD-5EE75FAD0690}"/>
          </ac:picMkLst>
        </pc:picChg>
        <pc:cxnChg chg="add">
          <ac:chgData name="Beata Grzybowska-Nowak" userId="7719f95b-405f-47fc-8385-43ac6de8c48d" providerId="ADAL" clId="{8D4F9EE9-C180-4294-9983-A02EBA1FDE06}" dt="2020-10-13T11:23:46.738" v="202" actId="26606"/>
          <ac:cxnSpMkLst>
            <pc:docMk/>
            <pc:sldMk cId="12113154" sldId="262"/>
            <ac:cxnSpMk id="9" creationId="{64FA5DFF-7FE6-4855-84E6-DFA78EE978BD}"/>
          </ac:cxnSpMkLst>
        </pc:cxnChg>
        <pc:cxnChg chg="add">
          <ac:chgData name="Beata Grzybowska-Nowak" userId="7719f95b-405f-47fc-8385-43ac6de8c48d" providerId="ADAL" clId="{8D4F9EE9-C180-4294-9983-A02EBA1FDE06}" dt="2020-10-13T11:23:46.738" v="202" actId="26606"/>
          <ac:cxnSpMkLst>
            <pc:docMk/>
            <pc:sldMk cId="12113154" sldId="262"/>
            <ac:cxnSpMk id="11" creationId="{2AFD8CBA-54A3-4363-991B-B9C631BBFA74}"/>
          </ac:cxnSpMkLst>
        </pc:cxnChg>
      </pc:sldChg>
      <pc:sldChg chg="modSp mod">
        <pc:chgData name="Beata Grzybowska-Nowak" userId="7719f95b-405f-47fc-8385-43ac6de8c48d" providerId="ADAL" clId="{8D4F9EE9-C180-4294-9983-A02EBA1FDE06}" dt="2020-10-16T10:25:02.999" v="477" actId="14100"/>
        <pc:sldMkLst>
          <pc:docMk/>
          <pc:sldMk cId="2371532101" sldId="263"/>
        </pc:sldMkLst>
        <pc:spChg chg="mod">
          <ac:chgData name="Beata Grzybowska-Nowak" userId="7719f95b-405f-47fc-8385-43ac6de8c48d" providerId="ADAL" clId="{8D4F9EE9-C180-4294-9983-A02EBA1FDE06}" dt="2020-10-16T10:25:02.999" v="477" actId="14100"/>
          <ac:spMkLst>
            <pc:docMk/>
            <pc:sldMk cId="2371532101" sldId="263"/>
            <ac:spMk id="3" creationId="{2A462BAF-1870-41E4-91C4-0DBA4644D2DB}"/>
          </ac:spMkLst>
        </pc:spChg>
      </pc:sldChg>
      <pc:sldChg chg="addSp delSp modSp mod setBg">
        <pc:chgData name="Beata Grzybowska-Nowak" userId="7719f95b-405f-47fc-8385-43ac6de8c48d" providerId="ADAL" clId="{8D4F9EE9-C180-4294-9983-A02EBA1FDE06}" dt="2020-10-16T10:26:09.327" v="485" actId="14100"/>
        <pc:sldMkLst>
          <pc:docMk/>
          <pc:sldMk cId="1956299016" sldId="264"/>
        </pc:sldMkLst>
        <pc:spChg chg="mod ord">
          <ac:chgData name="Beata Grzybowska-Nowak" userId="7719f95b-405f-47fc-8385-43ac6de8c48d" providerId="ADAL" clId="{8D4F9EE9-C180-4294-9983-A02EBA1FDE06}" dt="2020-10-16T10:26:09.327" v="485" actId="14100"/>
          <ac:spMkLst>
            <pc:docMk/>
            <pc:sldMk cId="1956299016" sldId="264"/>
            <ac:spMk id="5" creationId="{4E525E77-C4D9-4940-A1E9-14B48B536F91}"/>
          </ac:spMkLst>
        </pc:spChg>
        <pc:spChg chg="add del">
          <ac:chgData name="Beata Grzybowska-Nowak" userId="7719f95b-405f-47fc-8385-43ac6de8c48d" providerId="ADAL" clId="{8D4F9EE9-C180-4294-9983-A02EBA1FDE06}" dt="2020-10-15T10:26:47.358" v="234" actId="26606"/>
          <ac:spMkLst>
            <pc:docMk/>
            <pc:sldMk cId="1956299016" sldId="264"/>
            <ac:spMk id="7" creationId="{A65AC7D1-EAA9-48F5-B509-60A7F50BF703}"/>
          </ac:spMkLst>
        </pc:spChg>
        <pc:spChg chg="add del">
          <ac:chgData name="Beata Grzybowska-Nowak" userId="7719f95b-405f-47fc-8385-43ac6de8c48d" providerId="ADAL" clId="{8D4F9EE9-C180-4294-9983-A02EBA1FDE06}" dt="2020-10-15T10:26:47.358" v="234" actId="26606"/>
          <ac:spMkLst>
            <pc:docMk/>
            <pc:sldMk cId="1956299016" sldId="264"/>
            <ac:spMk id="8" creationId="{D6320AF9-619A-4175-865B-5663E1AEF4C5}"/>
          </ac:spMkLst>
        </pc:spChg>
        <pc:spChg chg="add del">
          <ac:chgData name="Beata Grzybowska-Nowak" userId="7719f95b-405f-47fc-8385-43ac6de8c48d" providerId="ADAL" clId="{8D4F9EE9-C180-4294-9983-A02EBA1FDE06}" dt="2020-10-15T10:25:36.716" v="220" actId="26606"/>
          <ac:spMkLst>
            <pc:docMk/>
            <pc:sldMk cId="1956299016" sldId="264"/>
            <ac:spMk id="10" creationId="{9F4444CE-BC8D-4D61-B303-4C05614E62AB}"/>
          </ac:spMkLst>
        </pc:spChg>
        <pc:spChg chg="add del">
          <ac:chgData name="Beata Grzybowska-Nowak" userId="7719f95b-405f-47fc-8385-43ac6de8c48d" providerId="ADAL" clId="{8D4F9EE9-C180-4294-9983-A02EBA1FDE06}" dt="2020-10-15T10:25:36.716" v="220" actId="26606"/>
          <ac:spMkLst>
            <pc:docMk/>
            <pc:sldMk cId="1956299016" sldId="264"/>
            <ac:spMk id="12" creationId="{62423CA5-E2E1-4789-B759-9906C1C94063}"/>
          </ac:spMkLst>
        </pc:spChg>
        <pc:spChg chg="add del">
          <ac:chgData name="Beata Grzybowska-Nowak" userId="7719f95b-405f-47fc-8385-43ac6de8c48d" providerId="ADAL" clId="{8D4F9EE9-C180-4294-9983-A02EBA1FDE06}" dt="2020-10-15T10:25:36.716" v="220" actId="26606"/>
          <ac:spMkLst>
            <pc:docMk/>
            <pc:sldMk cId="1956299016" sldId="264"/>
            <ac:spMk id="14" creationId="{73772B81-181F-48B7-8826-4D9686D15DF5}"/>
          </ac:spMkLst>
        </pc:spChg>
        <pc:spChg chg="add del">
          <ac:chgData name="Beata Grzybowska-Nowak" userId="7719f95b-405f-47fc-8385-43ac6de8c48d" providerId="ADAL" clId="{8D4F9EE9-C180-4294-9983-A02EBA1FDE06}" dt="2020-10-15T10:25:36.716" v="220" actId="26606"/>
          <ac:spMkLst>
            <pc:docMk/>
            <pc:sldMk cId="1956299016" sldId="264"/>
            <ac:spMk id="16" creationId="{B2205F6E-03C6-4E92-877C-E2482F6599AA}"/>
          </ac:spMkLst>
        </pc:spChg>
        <pc:spChg chg="add del">
          <ac:chgData name="Beata Grzybowska-Nowak" userId="7719f95b-405f-47fc-8385-43ac6de8c48d" providerId="ADAL" clId="{8D4F9EE9-C180-4294-9983-A02EBA1FDE06}" dt="2020-10-15T10:26:47.358" v="234" actId="26606"/>
          <ac:spMkLst>
            <pc:docMk/>
            <pc:sldMk cId="1956299016" sldId="264"/>
            <ac:spMk id="18" creationId="{7E018740-5C2B-4A41-AC1A-7E68D1EC1954}"/>
          </ac:spMkLst>
        </pc:spChg>
        <pc:spChg chg="add del">
          <ac:chgData name="Beata Grzybowska-Nowak" userId="7719f95b-405f-47fc-8385-43ac6de8c48d" providerId="ADAL" clId="{8D4F9EE9-C180-4294-9983-A02EBA1FDE06}" dt="2020-10-15T10:26:47.358" v="234" actId="26606"/>
          <ac:spMkLst>
            <pc:docMk/>
            <pc:sldMk cId="1956299016" sldId="264"/>
            <ac:spMk id="20" creationId="{166F75A4-C475-4941-8EE2-B80A06A2C1BB}"/>
          </ac:spMkLst>
        </pc:spChg>
        <pc:spChg chg="add del">
          <ac:chgData name="Beata Grzybowska-Nowak" userId="7719f95b-405f-47fc-8385-43ac6de8c48d" providerId="ADAL" clId="{8D4F9EE9-C180-4294-9983-A02EBA1FDE06}" dt="2020-10-15T10:26:47.358" v="234" actId="26606"/>
          <ac:spMkLst>
            <pc:docMk/>
            <pc:sldMk cId="1956299016" sldId="264"/>
            <ac:spMk id="22" creationId="{A032553A-72E8-4B0D-8405-FF9771C9AF05}"/>
          </ac:spMkLst>
        </pc:spChg>
        <pc:spChg chg="add del">
          <ac:chgData name="Beata Grzybowska-Nowak" userId="7719f95b-405f-47fc-8385-43ac6de8c48d" providerId="ADAL" clId="{8D4F9EE9-C180-4294-9983-A02EBA1FDE06}" dt="2020-10-15T10:26:47.358" v="234" actId="26606"/>
          <ac:spMkLst>
            <pc:docMk/>
            <pc:sldMk cId="1956299016" sldId="264"/>
            <ac:spMk id="24" creationId="{765800AC-C3B9-498E-87BC-29FAE4C76B21}"/>
          </ac:spMkLst>
        </pc:spChg>
        <pc:spChg chg="add del">
          <ac:chgData name="Beata Grzybowska-Nowak" userId="7719f95b-405f-47fc-8385-43ac6de8c48d" providerId="ADAL" clId="{8D4F9EE9-C180-4294-9983-A02EBA1FDE06}" dt="2020-10-15T10:26:47.358" v="234" actId="26606"/>
          <ac:spMkLst>
            <pc:docMk/>
            <pc:sldMk cId="1956299016" sldId="264"/>
            <ac:spMk id="26" creationId="{1F9D6ACB-2FF4-49F9-978A-E0D5327FC635}"/>
          </ac:spMkLst>
        </pc:spChg>
        <pc:spChg chg="add del">
          <ac:chgData name="Beata Grzybowska-Nowak" userId="7719f95b-405f-47fc-8385-43ac6de8c48d" providerId="ADAL" clId="{8D4F9EE9-C180-4294-9983-A02EBA1FDE06}" dt="2020-10-15T10:26:47.358" v="234" actId="26606"/>
          <ac:spMkLst>
            <pc:docMk/>
            <pc:sldMk cId="1956299016" sldId="264"/>
            <ac:spMk id="28" creationId="{A5EC319D-0FEA-4B95-A3EA-01E35672C95B}"/>
          </ac:spMkLst>
        </pc:spChg>
        <pc:spChg chg="add del">
          <ac:chgData name="Beata Grzybowska-Nowak" userId="7719f95b-405f-47fc-8385-43ac6de8c48d" providerId="ADAL" clId="{8D4F9EE9-C180-4294-9983-A02EBA1FDE06}" dt="2020-10-15T10:26:47.338" v="233" actId="26606"/>
          <ac:spMkLst>
            <pc:docMk/>
            <pc:sldMk cId="1956299016" sldId="264"/>
            <ac:spMk id="33" creationId="{A65AC7D1-EAA9-48F5-B509-60A7F50BF703}"/>
          </ac:spMkLst>
        </pc:spChg>
        <pc:spChg chg="add del">
          <ac:chgData name="Beata Grzybowska-Nowak" userId="7719f95b-405f-47fc-8385-43ac6de8c48d" providerId="ADAL" clId="{8D4F9EE9-C180-4294-9983-A02EBA1FDE06}" dt="2020-10-15T10:26:47.338" v="233" actId="26606"/>
          <ac:spMkLst>
            <pc:docMk/>
            <pc:sldMk cId="1956299016" sldId="264"/>
            <ac:spMk id="35" creationId="{D6320AF9-619A-4175-865B-5663E1AEF4C5}"/>
          </ac:spMkLst>
        </pc:spChg>
        <pc:spChg chg="add del">
          <ac:chgData name="Beata Grzybowska-Nowak" userId="7719f95b-405f-47fc-8385-43ac6de8c48d" providerId="ADAL" clId="{8D4F9EE9-C180-4294-9983-A02EBA1FDE06}" dt="2020-10-15T10:26:47.338" v="233" actId="26606"/>
          <ac:spMkLst>
            <pc:docMk/>
            <pc:sldMk cId="1956299016" sldId="264"/>
            <ac:spMk id="41" creationId="{7E018740-5C2B-4A41-AC1A-7E68D1EC1954}"/>
          </ac:spMkLst>
        </pc:spChg>
        <pc:spChg chg="add del">
          <ac:chgData name="Beata Grzybowska-Nowak" userId="7719f95b-405f-47fc-8385-43ac6de8c48d" providerId="ADAL" clId="{8D4F9EE9-C180-4294-9983-A02EBA1FDE06}" dt="2020-10-15T10:26:47.338" v="233" actId="26606"/>
          <ac:spMkLst>
            <pc:docMk/>
            <pc:sldMk cId="1956299016" sldId="264"/>
            <ac:spMk id="43" creationId="{166F75A4-C475-4941-8EE2-B80A06A2C1BB}"/>
          </ac:spMkLst>
        </pc:spChg>
        <pc:spChg chg="add del">
          <ac:chgData name="Beata Grzybowska-Nowak" userId="7719f95b-405f-47fc-8385-43ac6de8c48d" providerId="ADAL" clId="{8D4F9EE9-C180-4294-9983-A02EBA1FDE06}" dt="2020-10-15T10:26:47.338" v="233" actId="26606"/>
          <ac:spMkLst>
            <pc:docMk/>
            <pc:sldMk cId="1956299016" sldId="264"/>
            <ac:spMk id="45" creationId="{A032553A-72E8-4B0D-8405-FF9771C9AF05}"/>
          </ac:spMkLst>
        </pc:spChg>
        <pc:spChg chg="add del">
          <ac:chgData name="Beata Grzybowska-Nowak" userId="7719f95b-405f-47fc-8385-43ac6de8c48d" providerId="ADAL" clId="{8D4F9EE9-C180-4294-9983-A02EBA1FDE06}" dt="2020-10-15T10:26:47.338" v="233" actId="26606"/>
          <ac:spMkLst>
            <pc:docMk/>
            <pc:sldMk cId="1956299016" sldId="264"/>
            <ac:spMk id="47" creationId="{765800AC-C3B9-498E-87BC-29FAE4C76B21}"/>
          </ac:spMkLst>
        </pc:spChg>
        <pc:spChg chg="add del">
          <ac:chgData name="Beata Grzybowska-Nowak" userId="7719f95b-405f-47fc-8385-43ac6de8c48d" providerId="ADAL" clId="{8D4F9EE9-C180-4294-9983-A02EBA1FDE06}" dt="2020-10-15T10:26:47.338" v="233" actId="26606"/>
          <ac:spMkLst>
            <pc:docMk/>
            <pc:sldMk cId="1956299016" sldId="264"/>
            <ac:spMk id="49" creationId="{1F9D6ACB-2FF4-49F9-978A-E0D5327FC635}"/>
          </ac:spMkLst>
        </pc:spChg>
        <pc:spChg chg="add del">
          <ac:chgData name="Beata Grzybowska-Nowak" userId="7719f95b-405f-47fc-8385-43ac6de8c48d" providerId="ADAL" clId="{8D4F9EE9-C180-4294-9983-A02EBA1FDE06}" dt="2020-10-15T10:26:47.338" v="233" actId="26606"/>
          <ac:spMkLst>
            <pc:docMk/>
            <pc:sldMk cId="1956299016" sldId="264"/>
            <ac:spMk id="51" creationId="{A5EC319D-0FEA-4B95-A3EA-01E35672C95B}"/>
          </ac:spMkLst>
        </pc:spChg>
        <pc:spChg chg="add del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53" creationId="{4412B991-9935-45FB-A17E-8F30DD832561}"/>
          </ac:spMkLst>
        </pc:spChg>
        <pc:spChg chg="add del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54" creationId="{DD6B6433-CCD9-42F6-83C5-76BCAA8FEE69}"/>
          </ac:spMkLst>
        </pc:spChg>
        <pc:spChg chg="add del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55" creationId="{442B55CB-F27D-4C06-89E5-4EC99A519CBE}"/>
          </ac:spMkLst>
        </pc:spChg>
        <pc:spChg chg="add del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58" creationId="{70669A81-0E9B-4B42-AFEA-8F672C6CFBA7}"/>
          </ac:spMkLst>
        </pc:spChg>
        <pc:spChg chg="add del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59" creationId="{8C93E0C6-CF08-4771-B5A9-6018CB3AED59}"/>
          </ac:spMkLst>
        </pc:spChg>
        <pc:spChg chg="add del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60" creationId="{A011F1B8-62C5-4D08-A621-EAD05C7D6905}"/>
          </ac:spMkLst>
        </pc:spChg>
        <pc:spChg chg="add del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61" creationId="{C6A6AECB-428C-4CB4-B65A-359F08B6D8F8}"/>
          </ac:spMkLst>
        </pc:spChg>
        <pc:spChg chg="add del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62" creationId="{28D1A6ED-2AB6-46A3-A315-485B8BF936D8}"/>
          </ac:spMkLst>
        </pc:spChg>
        <pc:spChg chg="add del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63" creationId="{B61CE46B-8525-46A8-AB7B-DCBCC1B65F9A}"/>
          </ac:spMkLst>
        </pc:spChg>
        <pc:spChg chg="add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72" creationId="{3F088236-D655-4F88-B238-E16762358025}"/>
          </ac:spMkLst>
        </pc:spChg>
        <pc:spChg chg="add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74" creationId="{3DAC0C92-199E-475C-9390-119A9B027276}"/>
          </ac:spMkLst>
        </pc:spChg>
        <pc:spChg chg="add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76" creationId="{C4CFB339-0ED8-4FE2-9EF1-6D1375B8499B}"/>
          </ac:spMkLst>
        </pc:spChg>
        <pc:spChg chg="add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78" creationId="{31896C80-2069-4431-9C19-83B913734490}"/>
          </ac:spMkLst>
        </pc:spChg>
        <pc:spChg chg="add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80" creationId="{BF120A21-0841-4823-B0C4-28AEBCEF9B78}"/>
          </ac:spMkLst>
        </pc:spChg>
        <pc:spChg chg="add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82" creationId="{DBB05BAE-BBD3-4289-899F-A6851503C6B0}"/>
          </ac:spMkLst>
        </pc:spChg>
        <pc:spChg chg="add">
          <ac:chgData name="Beata Grzybowska-Nowak" userId="7719f95b-405f-47fc-8385-43ac6de8c48d" providerId="ADAL" clId="{8D4F9EE9-C180-4294-9983-A02EBA1FDE06}" dt="2020-10-15T10:27:18.040" v="238" actId="26606"/>
          <ac:spMkLst>
            <pc:docMk/>
            <pc:sldMk cId="1956299016" sldId="264"/>
            <ac:spMk id="84" creationId="{9874D11C-36F5-4BBE-A490-019A54E953B0}"/>
          </ac:spMkLst>
        </pc:spChg>
        <pc:picChg chg="add mod ord">
          <ac:chgData name="Beata Grzybowska-Nowak" userId="7719f95b-405f-47fc-8385-43ac6de8c48d" providerId="ADAL" clId="{8D4F9EE9-C180-4294-9983-A02EBA1FDE06}" dt="2020-10-15T10:29:04.787" v="256" actId="14100"/>
          <ac:picMkLst>
            <pc:docMk/>
            <pc:sldMk cId="1956299016" sldId="264"/>
            <ac:picMk id="3" creationId="{E0BDAC0A-A311-4DA0-A1B3-3666B046CDA4}"/>
          </ac:picMkLst>
        </pc:picChg>
        <pc:cxnChg chg="add del">
          <ac:chgData name="Beata Grzybowska-Nowak" userId="7719f95b-405f-47fc-8385-43ac6de8c48d" providerId="ADAL" clId="{8D4F9EE9-C180-4294-9983-A02EBA1FDE06}" dt="2020-10-15T10:26:47.358" v="234" actId="26606"/>
          <ac:cxnSpMkLst>
            <pc:docMk/>
            <pc:sldMk cId="1956299016" sldId="264"/>
            <ac:cxnSpMk id="9" creationId="{063B6EC6-D752-4EE7-908B-F8F19E8C7FEA}"/>
          </ac:cxnSpMkLst>
        </pc:cxnChg>
        <pc:cxnChg chg="add del">
          <ac:chgData name="Beata Grzybowska-Nowak" userId="7719f95b-405f-47fc-8385-43ac6de8c48d" providerId="ADAL" clId="{8D4F9EE9-C180-4294-9983-A02EBA1FDE06}" dt="2020-10-15T10:26:47.358" v="234" actId="26606"/>
          <ac:cxnSpMkLst>
            <pc:docMk/>
            <pc:sldMk cId="1956299016" sldId="264"/>
            <ac:cxnSpMk id="11" creationId="{EFECD4E8-AD3E-4228-82A2-9461958EA94D}"/>
          </ac:cxnSpMkLst>
        </pc:cxnChg>
        <pc:cxnChg chg="add del">
          <ac:chgData name="Beata Grzybowska-Nowak" userId="7719f95b-405f-47fc-8385-43ac6de8c48d" providerId="ADAL" clId="{8D4F9EE9-C180-4294-9983-A02EBA1FDE06}" dt="2020-10-15T10:26:47.338" v="233" actId="26606"/>
          <ac:cxnSpMkLst>
            <pc:docMk/>
            <pc:sldMk cId="1956299016" sldId="264"/>
            <ac:cxnSpMk id="37" creationId="{063B6EC6-D752-4EE7-908B-F8F19E8C7FEA}"/>
          </ac:cxnSpMkLst>
        </pc:cxnChg>
        <pc:cxnChg chg="add del">
          <ac:chgData name="Beata Grzybowska-Nowak" userId="7719f95b-405f-47fc-8385-43ac6de8c48d" providerId="ADAL" clId="{8D4F9EE9-C180-4294-9983-A02EBA1FDE06}" dt="2020-10-15T10:26:47.338" v="233" actId="26606"/>
          <ac:cxnSpMkLst>
            <pc:docMk/>
            <pc:sldMk cId="1956299016" sldId="264"/>
            <ac:cxnSpMk id="39" creationId="{EFECD4E8-AD3E-4228-82A2-9461958EA94D}"/>
          </ac:cxnSpMkLst>
        </pc:cxnChg>
        <pc:cxnChg chg="add del">
          <ac:chgData name="Beata Grzybowska-Nowak" userId="7719f95b-405f-47fc-8385-43ac6de8c48d" providerId="ADAL" clId="{8D4F9EE9-C180-4294-9983-A02EBA1FDE06}" dt="2020-10-15T10:27:18.040" v="238" actId="26606"/>
          <ac:cxnSpMkLst>
            <pc:docMk/>
            <pc:sldMk cId="1956299016" sldId="264"/>
            <ac:cxnSpMk id="56" creationId="{48527540-7F01-4C2E-9641-738882048E3D}"/>
          </ac:cxnSpMkLst>
        </pc:cxnChg>
        <pc:cxnChg chg="add del">
          <ac:chgData name="Beata Grzybowska-Nowak" userId="7719f95b-405f-47fc-8385-43ac6de8c48d" providerId="ADAL" clId="{8D4F9EE9-C180-4294-9983-A02EBA1FDE06}" dt="2020-10-15T10:27:18.040" v="238" actId="26606"/>
          <ac:cxnSpMkLst>
            <pc:docMk/>
            <pc:sldMk cId="1956299016" sldId="264"/>
            <ac:cxnSpMk id="57" creationId="{D6F60FB6-F855-43F0-A752-3719156C1E04}"/>
          </ac:cxnSpMkLst>
        </pc:cxnChg>
        <pc:cxnChg chg="add">
          <ac:chgData name="Beata Grzybowska-Nowak" userId="7719f95b-405f-47fc-8385-43ac6de8c48d" providerId="ADAL" clId="{8D4F9EE9-C180-4294-9983-A02EBA1FDE06}" dt="2020-10-15T10:27:18.040" v="238" actId="26606"/>
          <ac:cxnSpMkLst>
            <pc:docMk/>
            <pc:sldMk cId="1956299016" sldId="264"/>
            <ac:cxnSpMk id="68" creationId="{64FA5DFF-7FE6-4855-84E6-DFA78EE978BD}"/>
          </ac:cxnSpMkLst>
        </pc:cxnChg>
        <pc:cxnChg chg="add">
          <ac:chgData name="Beata Grzybowska-Nowak" userId="7719f95b-405f-47fc-8385-43ac6de8c48d" providerId="ADAL" clId="{8D4F9EE9-C180-4294-9983-A02EBA1FDE06}" dt="2020-10-15T10:27:18.040" v="238" actId="26606"/>
          <ac:cxnSpMkLst>
            <pc:docMk/>
            <pc:sldMk cId="1956299016" sldId="264"/>
            <ac:cxnSpMk id="70" creationId="{2AFD8CBA-54A3-4363-991B-B9C631BBFA74}"/>
          </ac:cxnSpMkLst>
        </pc:cxnChg>
      </pc:sldChg>
      <pc:sldChg chg="modSp mod">
        <pc:chgData name="Beata Grzybowska-Nowak" userId="7719f95b-405f-47fc-8385-43ac6de8c48d" providerId="ADAL" clId="{8D4F9EE9-C180-4294-9983-A02EBA1FDE06}" dt="2020-10-16T10:26:51.105" v="509" actId="27636"/>
        <pc:sldMkLst>
          <pc:docMk/>
          <pc:sldMk cId="1610111013" sldId="265"/>
        </pc:sldMkLst>
        <pc:spChg chg="mod">
          <ac:chgData name="Beata Grzybowska-Nowak" userId="7719f95b-405f-47fc-8385-43ac6de8c48d" providerId="ADAL" clId="{8D4F9EE9-C180-4294-9983-A02EBA1FDE06}" dt="2020-10-16T10:26:51.105" v="509" actId="27636"/>
          <ac:spMkLst>
            <pc:docMk/>
            <pc:sldMk cId="1610111013" sldId="265"/>
            <ac:spMk id="3" creationId="{80A7BAEB-7A0E-439B-A989-F3CCC4CFAF68}"/>
          </ac:spMkLst>
        </pc:spChg>
      </pc:sldChg>
      <pc:sldChg chg="addSp delSp modSp mod setBg">
        <pc:chgData name="Beata Grzybowska-Nowak" userId="7719f95b-405f-47fc-8385-43ac6de8c48d" providerId="ADAL" clId="{8D4F9EE9-C180-4294-9983-A02EBA1FDE06}" dt="2020-10-16T10:25:23.303" v="478" actId="14100"/>
        <pc:sldMkLst>
          <pc:docMk/>
          <pc:sldMk cId="1133335545" sldId="266"/>
        </pc:sldMkLst>
        <pc:spChg chg="del mod">
          <ac:chgData name="Beata Grzybowska-Nowak" userId="7719f95b-405f-47fc-8385-43ac6de8c48d" providerId="ADAL" clId="{8D4F9EE9-C180-4294-9983-A02EBA1FDE06}" dt="2020-10-13T11:04:56.373" v="1" actId="21"/>
          <ac:spMkLst>
            <pc:docMk/>
            <pc:sldMk cId="1133335545" sldId="266"/>
            <ac:spMk id="2" creationId="{15E2341D-CBD1-412F-95A5-AF4192B98A2A}"/>
          </ac:spMkLst>
        </pc:spChg>
        <pc:spChg chg="mod ord">
          <ac:chgData name="Beata Grzybowska-Nowak" userId="7719f95b-405f-47fc-8385-43ac6de8c48d" providerId="ADAL" clId="{8D4F9EE9-C180-4294-9983-A02EBA1FDE06}" dt="2020-10-16T10:25:23.303" v="478" actId="14100"/>
          <ac:spMkLst>
            <pc:docMk/>
            <pc:sldMk cId="1133335545" sldId="266"/>
            <ac:spMk id="3" creationId="{AE13949E-D336-4217-AFDA-AF33B679078D}"/>
          </ac:spMkLst>
        </pc:spChg>
        <pc:spChg chg="add">
          <ac:chgData name="Beata Grzybowska-Nowak" userId="7719f95b-405f-47fc-8385-43ac6de8c48d" providerId="ADAL" clId="{8D4F9EE9-C180-4294-9983-A02EBA1FDE06}" dt="2020-10-15T11:13:02.513" v="259" actId="26606"/>
          <ac:spMkLst>
            <pc:docMk/>
            <pc:sldMk cId="1133335545" sldId="266"/>
            <ac:spMk id="13" creationId="{3F088236-D655-4F88-B238-E16762358025}"/>
          </ac:spMkLst>
        </pc:spChg>
        <pc:spChg chg="add">
          <ac:chgData name="Beata Grzybowska-Nowak" userId="7719f95b-405f-47fc-8385-43ac6de8c48d" providerId="ADAL" clId="{8D4F9EE9-C180-4294-9983-A02EBA1FDE06}" dt="2020-10-15T11:13:02.513" v="259" actId="26606"/>
          <ac:spMkLst>
            <pc:docMk/>
            <pc:sldMk cId="1133335545" sldId="266"/>
            <ac:spMk id="15" creationId="{3DAC0C92-199E-475C-9390-119A9B027276}"/>
          </ac:spMkLst>
        </pc:spChg>
        <pc:spChg chg="add">
          <ac:chgData name="Beata Grzybowska-Nowak" userId="7719f95b-405f-47fc-8385-43ac6de8c48d" providerId="ADAL" clId="{8D4F9EE9-C180-4294-9983-A02EBA1FDE06}" dt="2020-10-15T11:13:02.513" v="259" actId="26606"/>
          <ac:spMkLst>
            <pc:docMk/>
            <pc:sldMk cId="1133335545" sldId="266"/>
            <ac:spMk id="17" creationId="{C4CFB339-0ED8-4FE2-9EF1-6D1375B8499B}"/>
          </ac:spMkLst>
        </pc:spChg>
        <pc:spChg chg="add">
          <ac:chgData name="Beata Grzybowska-Nowak" userId="7719f95b-405f-47fc-8385-43ac6de8c48d" providerId="ADAL" clId="{8D4F9EE9-C180-4294-9983-A02EBA1FDE06}" dt="2020-10-15T11:13:02.513" v="259" actId="26606"/>
          <ac:spMkLst>
            <pc:docMk/>
            <pc:sldMk cId="1133335545" sldId="266"/>
            <ac:spMk id="19" creationId="{31896C80-2069-4431-9C19-83B913734490}"/>
          </ac:spMkLst>
        </pc:spChg>
        <pc:spChg chg="add">
          <ac:chgData name="Beata Grzybowska-Nowak" userId="7719f95b-405f-47fc-8385-43ac6de8c48d" providerId="ADAL" clId="{8D4F9EE9-C180-4294-9983-A02EBA1FDE06}" dt="2020-10-15T11:13:02.513" v="259" actId="26606"/>
          <ac:spMkLst>
            <pc:docMk/>
            <pc:sldMk cId="1133335545" sldId="266"/>
            <ac:spMk id="21" creationId="{BF120A21-0841-4823-B0C4-28AEBCEF9B78}"/>
          </ac:spMkLst>
        </pc:spChg>
        <pc:spChg chg="add">
          <ac:chgData name="Beata Grzybowska-Nowak" userId="7719f95b-405f-47fc-8385-43ac6de8c48d" providerId="ADAL" clId="{8D4F9EE9-C180-4294-9983-A02EBA1FDE06}" dt="2020-10-15T11:13:02.513" v="259" actId="26606"/>
          <ac:spMkLst>
            <pc:docMk/>
            <pc:sldMk cId="1133335545" sldId="266"/>
            <ac:spMk id="23" creationId="{DBB05BAE-BBD3-4289-899F-A6851503C6B0}"/>
          </ac:spMkLst>
        </pc:spChg>
        <pc:spChg chg="add">
          <ac:chgData name="Beata Grzybowska-Nowak" userId="7719f95b-405f-47fc-8385-43ac6de8c48d" providerId="ADAL" clId="{8D4F9EE9-C180-4294-9983-A02EBA1FDE06}" dt="2020-10-15T11:13:02.513" v="259" actId="26606"/>
          <ac:spMkLst>
            <pc:docMk/>
            <pc:sldMk cId="1133335545" sldId="266"/>
            <ac:spMk id="25" creationId="{9874D11C-36F5-4BBE-A490-019A54E953B0}"/>
          </ac:spMkLst>
        </pc:spChg>
        <pc:picChg chg="add mod ord">
          <ac:chgData name="Beata Grzybowska-Nowak" userId="7719f95b-405f-47fc-8385-43ac6de8c48d" providerId="ADAL" clId="{8D4F9EE9-C180-4294-9983-A02EBA1FDE06}" dt="2020-10-15T11:13:29.188" v="264" actId="1076"/>
          <ac:picMkLst>
            <pc:docMk/>
            <pc:sldMk cId="1133335545" sldId="266"/>
            <ac:picMk id="4" creationId="{F19B43E8-F3EE-496E-B78D-2BF97C0F30BD}"/>
          </ac:picMkLst>
        </pc:picChg>
        <pc:cxnChg chg="add">
          <ac:chgData name="Beata Grzybowska-Nowak" userId="7719f95b-405f-47fc-8385-43ac6de8c48d" providerId="ADAL" clId="{8D4F9EE9-C180-4294-9983-A02EBA1FDE06}" dt="2020-10-15T11:13:02.513" v="259" actId="26606"/>
          <ac:cxnSpMkLst>
            <pc:docMk/>
            <pc:sldMk cId="1133335545" sldId="266"/>
            <ac:cxnSpMk id="9" creationId="{64FA5DFF-7FE6-4855-84E6-DFA78EE978BD}"/>
          </ac:cxnSpMkLst>
        </pc:cxnChg>
        <pc:cxnChg chg="add">
          <ac:chgData name="Beata Grzybowska-Nowak" userId="7719f95b-405f-47fc-8385-43ac6de8c48d" providerId="ADAL" clId="{8D4F9EE9-C180-4294-9983-A02EBA1FDE06}" dt="2020-10-15T11:13:02.513" v="259" actId="26606"/>
          <ac:cxnSpMkLst>
            <pc:docMk/>
            <pc:sldMk cId="1133335545" sldId="266"/>
            <ac:cxnSpMk id="11" creationId="{2AFD8CBA-54A3-4363-991B-B9C631BBFA74}"/>
          </ac:cxnSpMkLst>
        </pc:cxnChg>
      </pc:sldChg>
      <pc:sldChg chg="delSp modSp new mod">
        <pc:chgData name="Beata Grzybowska-Nowak" userId="7719f95b-405f-47fc-8385-43ac6de8c48d" providerId="ADAL" clId="{8D4F9EE9-C180-4294-9983-A02EBA1FDE06}" dt="2020-10-16T10:27:12.783" v="521" actId="20577"/>
        <pc:sldMkLst>
          <pc:docMk/>
          <pc:sldMk cId="2992334644" sldId="267"/>
        </pc:sldMkLst>
        <pc:spChg chg="del">
          <ac:chgData name="Beata Grzybowska-Nowak" userId="7719f95b-405f-47fc-8385-43ac6de8c48d" providerId="ADAL" clId="{8D4F9EE9-C180-4294-9983-A02EBA1FDE06}" dt="2020-10-13T11:08:52.743" v="19" actId="21"/>
          <ac:spMkLst>
            <pc:docMk/>
            <pc:sldMk cId="2992334644" sldId="267"/>
            <ac:spMk id="2" creationId="{3F6BD58C-2930-4ECC-B3B9-058E2658E111}"/>
          </ac:spMkLst>
        </pc:spChg>
        <pc:spChg chg="mod">
          <ac:chgData name="Beata Grzybowska-Nowak" userId="7719f95b-405f-47fc-8385-43ac6de8c48d" providerId="ADAL" clId="{8D4F9EE9-C180-4294-9983-A02EBA1FDE06}" dt="2020-10-16T10:27:12.783" v="521" actId="20577"/>
          <ac:spMkLst>
            <pc:docMk/>
            <pc:sldMk cId="2992334644" sldId="267"/>
            <ac:spMk id="3" creationId="{49DE67B9-5D1A-42B1-BFBA-5650BF7F43BE}"/>
          </ac:spMkLst>
        </pc:spChg>
      </pc:sldChg>
      <pc:sldChg chg="addSp delSp modSp new mod setBg">
        <pc:chgData name="Beata Grzybowska-Nowak" userId="7719f95b-405f-47fc-8385-43ac6de8c48d" providerId="ADAL" clId="{8D4F9EE9-C180-4294-9983-A02EBA1FDE06}" dt="2020-10-16T10:14:53.897" v="372" actId="1076"/>
        <pc:sldMkLst>
          <pc:docMk/>
          <pc:sldMk cId="932799528" sldId="268"/>
        </pc:sldMkLst>
        <pc:spChg chg="del">
          <ac:chgData name="Beata Grzybowska-Nowak" userId="7719f95b-405f-47fc-8385-43ac6de8c48d" providerId="ADAL" clId="{8D4F9EE9-C180-4294-9983-A02EBA1FDE06}" dt="2020-10-13T11:10:24.713" v="45" actId="21"/>
          <ac:spMkLst>
            <pc:docMk/>
            <pc:sldMk cId="932799528" sldId="268"/>
            <ac:spMk id="2" creationId="{0DBB3F2D-83F7-43BC-99D3-07C169F9DB39}"/>
          </ac:spMkLst>
        </pc:spChg>
        <pc:spChg chg="mod ord">
          <ac:chgData name="Beata Grzybowska-Nowak" userId="7719f95b-405f-47fc-8385-43ac6de8c48d" providerId="ADAL" clId="{8D4F9EE9-C180-4294-9983-A02EBA1FDE06}" dt="2020-10-16T10:14:51.793" v="371" actId="14100"/>
          <ac:spMkLst>
            <pc:docMk/>
            <pc:sldMk cId="932799528" sldId="268"/>
            <ac:spMk id="3" creationId="{E7DDDEF6-BE62-43B8-9E18-D6D98DB73F01}"/>
          </ac:spMkLst>
        </pc:spChg>
        <pc:spChg chg="add del">
          <ac:chgData name="Beata Grzybowska-Nowak" userId="7719f95b-405f-47fc-8385-43ac6de8c48d" providerId="ADAL" clId="{8D4F9EE9-C180-4294-9983-A02EBA1FDE06}" dt="2020-10-15T11:20:43.764" v="285" actId="26606"/>
          <ac:spMkLst>
            <pc:docMk/>
            <pc:sldMk cId="932799528" sldId="268"/>
            <ac:spMk id="9" creationId="{3BCB5F6A-9EB0-40B0-9D13-3023E9A20508}"/>
          </ac:spMkLst>
        </pc:spChg>
        <pc:spChg chg="add">
          <ac:chgData name="Beata Grzybowska-Nowak" userId="7719f95b-405f-47fc-8385-43ac6de8c48d" providerId="ADAL" clId="{8D4F9EE9-C180-4294-9983-A02EBA1FDE06}" dt="2020-10-15T11:22:01.113" v="291" actId="26606"/>
          <ac:spMkLst>
            <pc:docMk/>
            <pc:sldMk cId="932799528" sldId="268"/>
            <ac:spMk id="15" creationId="{3F088236-D655-4F88-B238-E16762358025}"/>
          </ac:spMkLst>
        </pc:spChg>
        <pc:spChg chg="add">
          <ac:chgData name="Beata Grzybowska-Nowak" userId="7719f95b-405f-47fc-8385-43ac6de8c48d" providerId="ADAL" clId="{8D4F9EE9-C180-4294-9983-A02EBA1FDE06}" dt="2020-10-15T11:22:01.113" v="291" actId="26606"/>
          <ac:spMkLst>
            <pc:docMk/>
            <pc:sldMk cId="932799528" sldId="268"/>
            <ac:spMk id="17" creationId="{3DAC0C92-199E-475C-9390-119A9B027276}"/>
          </ac:spMkLst>
        </pc:spChg>
        <pc:spChg chg="add">
          <ac:chgData name="Beata Grzybowska-Nowak" userId="7719f95b-405f-47fc-8385-43ac6de8c48d" providerId="ADAL" clId="{8D4F9EE9-C180-4294-9983-A02EBA1FDE06}" dt="2020-10-15T11:22:01.113" v="291" actId="26606"/>
          <ac:spMkLst>
            <pc:docMk/>
            <pc:sldMk cId="932799528" sldId="268"/>
            <ac:spMk id="19" creationId="{C4CFB339-0ED8-4FE2-9EF1-6D1375B8499B}"/>
          </ac:spMkLst>
        </pc:spChg>
        <pc:spChg chg="add">
          <ac:chgData name="Beata Grzybowska-Nowak" userId="7719f95b-405f-47fc-8385-43ac6de8c48d" providerId="ADAL" clId="{8D4F9EE9-C180-4294-9983-A02EBA1FDE06}" dt="2020-10-15T11:22:01.113" v="291" actId="26606"/>
          <ac:spMkLst>
            <pc:docMk/>
            <pc:sldMk cId="932799528" sldId="268"/>
            <ac:spMk id="21" creationId="{31896C80-2069-4431-9C19-83B913734490}"/>
          </ac:spMkLst>
        </pc:spChg>
        <pc:spChg chg="add">
          <ac:chgData name="Beata Grzybowska-Nowak" userId="7719f95b-405f-47fc-8385-43ac6de8c48d" providerId="ADAL" clId="{8D4F9EE9-C180-4294-9983-A02EBA1FDE06}" dt="2020-10-15T11:22:01.113" v="291" actId="26606"/>
          <ac:spMkLst>
            <pc:docMk/>
            <pc:sldMk cId="932799528" sldId="268"/>
            <ac:spMk id="23" creationId="{BF120A21-0841-4823-B0C4-28AEBCEF9B78}"/>
          </ac:spMkLst>
        </pc:spChg>
        <pc:spChg chg="add">
          <ac:chgData name="Beata Grzybowska-Nowak" userId="7719f95b-405f-47fc-8385-43ac6de8c48d" providerId="ADAL" clId="{8D4F9EE9-C180-4294-9983-A02EBA1FDE06}" dt="2020-10-15T11:22:01.113" v="291" actId="26606"/>
          <ac:spMkLst>
            <pc:docMk/>
            <pc:sldMk cId="932799528" sldId="268"/>
            <ac:spMk id="25" creationId="{DBB05BAE-BBD3-4289-899F-A6851503C6B0}"/>
          </ac:spMkLst>
        </pc:spChg>
        <pc:spChg chg="add">
          <ac:chgData name="Beata Grzybowska-Nowak" userId="7719f95b-405f-47fc-8385-43ac6de8c48d" providerId="ADAL" clId="{8D4F9EE9-C180-4294-9983-A02EBA1FDE06}" dt="2020-10-15T11:22:01.113" v="291" actId="26606"/>
          <ac:spMkLst>
            <pc:docMk/>
            <pc:sldMk cId="932799528" sldId="268"/>
            <ac:spMk id="27" creationId="{9874D11C-36F5-4BBE-A490-019A54E953B0}"/>
          </ac:spMkLst>
        </pc:spChg>
        <pc:picChg chg="add del mod ord">
          <ac:chgData name="Beata Grzybowska-Nowak" userId="7719f95b-405f-47fc-8385-43ac6de8c48d" providerId="ADAL" clId="{8D4F9EE9-C180-4294-9983-A02EBA1FDE06}" dt="2020-10-15T11:20:45.167" v="287" actId="931"/>
          <ac:picMkLst>
            <pc:docMk/>
            <pc:sldMk cId="932799528" sldId="268"/>
            <ac:picMk id="4" creationId="{D25BF50E-F7D9-47DF-92F5-8719AECE8BB3}"/>
          </ac:picMkLst>
        </pc:picChg>
        <pc:picChg chg="add mod ord">
          <ac:chgData name="Beata Grzybowska-Nowak" userId="7719f95b-405f-47fc-8385-43ac6de8c48d" providerId="ADAL" clId="{8D4F9EE9-C180-4294-9983-A02EBA1FDE06}" dt="2020-10-16T10:14:53.897" v="372" actId="1076"/>
          <ac:picMkLst>
            <pc:docMk/>
            <pc:sldMk cId="932799528" sldId="268"/>
            <ac:picMk id="6" creationId="{9D766B29-2225-4D2C-B7CD-F739DFA831DC}"/>
          </ac:picMkLst>
        </pc:picChg>
        <pc:cxnChg chg="add">
          <ac:chgData name="Beata Grzybowska-Nowak" userId="7719f95b-405f-47fc-8385-43ac6de8c48d" providerId="ADAL" clId="{8D4F9EE9-C180-4294-9983-A02EBA1FDE06}" dt="2020-10-15T11:22:01.113" v="291" actId="26606"/>
          <ac:cxnSpMkLst>
            <pc:docMk/>
            <pc:sldMk cId="932799528" sldId="268"/>
            <ac:cxnSpMk id="11" creationId="{64FA5DFF-7FE6-4855-84E6-DFA78EE978BD}"/>
          </ac:cxnSpMkLst>
        </pc:cxnChg>
        <pc:cxnChg chg="add">
          <ac:chgData name="Beata Grzybowska-Nowak" userId="7719f95b-405f-47fc-8385-43ac6de8c48d" providerId="ADAL" clId="{8D4F9EE9-C180-4294-9983-A02EBA1FDE06}" dt="2020-10-15T11:22:01.113" v="291" actId="26606"/>
          <ac:cxnSpMkLst>
            <pc:docMk/>
            <pc:sldMk cId="932799528" sldId="268"/>
            <ac:cxnSpMk id="13" creationId="{2AFD8CBA-54A3-4363-991B-B9C631BBFA74}"/>
          </ac:cxnSpMkLst>
        </pc:cxnChg>
      </pc:sldChg>
      <pc:sldChg chg="delSp modSp new mod">
        <pc:chgData name="Beata Grzybowska-Nowak" userId="7719f95b-405f-47fc-8385-43ac6de8c48d" providerId="ADAL" clId="{8D4F9EE9-C180-4294-9983-A02EBA1FDE06}" dt="2020-10-16T10:16:45.291" v="421" actId="20577"/>
        <pc:sldMkLst>
          <pc:docMk/>
          <pc:sldMk cId="2634545393" sldId="269"/>
        </pc:sldMkLst>
        <pc:spChg chg="del">
          <ac:chgData name="Beata Grzybowska-Nowak" userId="7719f95b-405f-47fc-8385-43ac6de8c48d" providerId="ADAL" clId="{8D4F9EE9-C180-4294-9983-A02EBA1FDE06}" dt="2020-10-13T11:11:07.858" v="52" actId="21"/>
          <ac:spMkLst>
            <pc:docMk/>
            <pc:sldMk cId="2634545393" sldId="269"/>
            <ac:spMk id="2" creationId="{4B0D1307-A290-4648-9933-00C18E0D8F80}"/>
          </ac:spMkLst>
        </pc:spChg>
        <pc:spChg chg="mod">
          <ac:chgData name="Beata Grzybowska-Nowak" userId="7719f95b-405f-47fc-8385-43ac6de8c48d" providerId="ADAL" clId="{8D4F9EE9-C180-4294-9983-A02EBA1FDE06}" dt="2020-10-16T10:16:45.291" v="421" actId="20577"/>
          <ac:spMkLst>
            <pc:docMk/>
            <pc:sldMk cId="2634545393" sldId="269"/>
            <ac:spMk id="3" creationId="{DE3FE7DE-6DD4-4E2E-95CA-E077FB50001B}"/>
          </ac:spMkLst>
        </pc:spChg>
      </pc:sldChg>
      <pc:sldChg chg="addSp delSp modSp new mod setBg">
        <pc:chgData name="Beata Grzybowska-Nowak" userId="7719f95b-405f-47fc-8385-43ac6de8c48d" providerId="ADAL" clId="{8D4F9EE9-C180-4294-9983-A02EBA1FDE06}" dt="2020-10-16T10:28:08.069" v="525" actId="14100"/>
        <pc:sldMkLst>
          <pc:docMk/>
          <pc:sldMk cId="2644211979" sldId="270"/>
        </pc:sldMkLst>
        <pc:spChg chg="del">
          <ac:chgData name="Beata Grzybowska-Nowak" userId="7719f95b-405f-47fc-8385-43ac6de8c48d" providerId="ADAL" clId="{8D4F9EE9-C180-4294-9983-A02EBA1FDE06}" dt="2020-10-13T11:13:18.126" v="77" actId="21"/>
          <ac:spMkLst>
            <pc:docMk/>
            <pc:sldMk cId="2644211979" sldId="270"/>
            <ac:spMk id="2" creationId="{3F6D627F-1CF5-4F72-9422-0E8271179F46}"/>
          </ac:spMkLst>
        </pc:spChg>
        <pc:spChg chg="del mod">
          <ac:chgData name="Beata Grzybowska-Nowak" userId="7719f95b-405f-47fc-8385-43ac6de8c48d" providerId="ADAL" clId="{8D4F9EE9-C180-4294-9983-A02EBA1FDE06}" dt="2020-10-13T11:13:24.240" v="79"/>
          <ac:spMkLst>
            <pc:docMk/>
            <pc:sldMk cId="2644211979" sldId="270"/>
            <ac:spMk id="3" creationId="{75872E9A-BBC1-4494-99F0-3AE0D5B1D728}"/>
          </ac:spMkLst>
        </pc:spChg>
        <pc:spChg chg="add mod ord">
          <ac:chgData name="Beata Grzybowska-Nowak" userId="7719f95b-405f-47fc-8385-43ac6de8c48d" providerId="ADAL" clId="{8D4F9EE9-C180-4294-9983-A02EBA1FDE06}" dt="2020-10-16T10:28:08.069" v="525" actId="14100"/>
          <ac:spMkLst>
            <pc:docMk/>
            <pc:sldMk cId="2644211979" sldId="270"/>
            <ac:spMk id="4" creationId="{4506DCDA-3EF4-4AF2-813F-029979D05EDD}"/>
          </ac:spMkLst>
        </pc:spChg>
        <pc:spChg chg="add">
          <ac:chgData name="Beata Grzybowska-Nowak" userId="7719f95b-405f-47fc-8385-43ac6de8c48d" providerId="ADAL" clId="{8D4F9EE9-C180-4294-9983-A02EBA1FDE06}" dt="2020-10-15T11:23:46.518" v="303" actId="26606"/>
          <ac:spMkLst>
            <pc:docMk/>
            <pc:sldMk cId="2644211979" sldId="270"/>
            <ac:spMk id="9" creationId="{DD6B6433-CCD9-42F6-83C5-76BCAA8FEE69}"/>
          </ac:spMkLst>
        </pc:spChg>
        <pc:spChg chg="add">
          <ac:chgData name="Beata Grzybowska-Nowak" userId="7719f95b-405f-47fc-8385-43ac6de8c48d" providerId="ADAL" clId="{8D4F9EE9-C180-4294-9983-A02EBA1FDE06}" dt="2020-10-15T11:23:46.518" v="303" actId="26606"/>
          <ac:spMkLst>
            <pc:docMk/>
            <pc:sldMk cId="2644211979" sldId="270"/>
            <ac:spMk id="11" creationId="{442B55CB-F27D-4C06-89E5-4EC99A519CBE}"/>
          </ac:spMkLst>
        </pc:spChg>
        <pc:spChg chg="add">
          <ac:chgData name="Beata Grzybowska-Nowak" userId="7719f95b-405f-47fc-8385-43ac6de8c48d" providerId="ADAL" clId="{8D4F9EE9-C180-4294-9983-A02EBA1FDE06}" dt="2020-10-15T11:23:46.518" v="303" actId="26606"/>
          <ac:spMkLst>
            <pc:docMk/>
            <pc:sldMk cId="2644211979" sldId="270"/>
            <ac:spMk id="17" creationId="{70669A81-0E9B-4B42-AFEA-8F672C6CFBA7}"/>
          </ac:spMkLst>
        </pc:spChg>
        <pc:spChg chg="add">
          <ac:chgData name="Beata Grzybowska-Nowak" userId="7719f95b-405f-47fc-8385-43ac6de8c48d" providerId="ADAL" clId="{8D4F9EE9-C180-4294-9983-A02EBA1FDE06}" dt="2020-10-15T11:23:46.518" v="303" actId="26606"/>
          <ac:spMkLst>
            <pc:docMk/>
            <pc:sldMk cId="2644211979" sldId="270"/>
            <ac:spMk id="19" creationId="{8C93E0C6-CF08-4771-B5A9-6018CB3AED59}"/>
          </ac:spMkLst>
        </pc:spChg>
        <pc:spChg chg="add">
          <ac:chgData name="Beata Grzybowska-Nowak" userId="7719f95b-405f-47fc-8385-43ac6de8c48d" providerId="ADAL" clId="{8D4F9EE9-C180-4294-9983-A02EBA1FDE06}" dt="2020-10-15T11:23:46.518" v="303" actId="26606"/>
          <ac:spMkLst>
            <pc:docMk/>
            <pc:sldMk cId="2644211979" sldId="270"/>
            <ac:spMk id="21" creationId="{A011F1B8-62C5-4D08-A621-EAD05C7D6905}"/>
          </ac:spMkLst>
        </pc:spChg>
        <pc:spChg chg="add">
          <ac:chgData name="Beata Grzybowska-Nowak" userId="7719f95b-405f-47fc-8385-43ac6de8c48d" providerId="ADAL" clId="{8D4F9EE9-C180-4294-9983-A02EBA1FDE06}" dt="2020-10-15T11:23:46.518" v="303" actId="26606"/>
          <ac:spMkLst>
            <pc:docMk/>
            <pc:sldMk cId="2644211979" sldId="270"/>
            <ac:spMk id="23" creationId="{C6A6AECB-428C-4CB4-B65A-359F08B6D8F8}"/>
          </ac:spMkLst>
        </pc:spChg>
        <pc:spChg chg="add">
          <ac:chgData name="Beata Grzybowska-Nowak" userId="7719f95b-405f-47fc-8385-43ac6de8c48d" providerId="ADAL" clId="{8D4F9EE9-C180-4294-9983-A02EBA1FDE06}" dt="2020-10-15T11:23:46.518" v="303" actId="26606"/>
          <ac:spMkLst>
            <pc:docMk/>
            <pc:sldMk cId="2644211979" sldId="270"/>
            <ac:spMk id="25" creationId="{28D1A6ED-2AB6-46A3-A315-485B8BF936D8}"/>
          </ac:spMkLst>
        </pc:spChg>
        <pc:spChg chg="add">
          <ac:chgData name="Beata Grzybowska-Nowak" userId="7719f95b-405f-47fc-8385-43ac6de8c48d" providerId="ADAL" clId="{8D4F9EE9-C180-4294-9983-A02EBA1FDE06}" dt="2020-10-15T11:23:46.518" v="303" actId="26606"/>
          <ac:spMkLst>
            <pc:docMk/>
            <pc:sldMk cId="2644211979" sldId="270"/>
            <ac:spMk id="27" creationId="{B61CE46B-8525-46A8-AB7B-DCBCC1B65F9A}"/>
          </ac:spMkLst>
        </pc:spChg>
        <pc:spChg chg="add">
          <ac:chgData name="Beata Grzybowska-Nowak" userId="7719f95b-405f-47fc-8385-43ac6de8c48d" providerId="ADAL" clId="{8D4F9EE9-C180-4294-9983-A02EBA1FDE06}" dt="2020-10-15T11:23:46.518" v="303" actId="26606"/>
          <ac:spMkLst>
            <pc:docMk/>
            <pc:sldMk cId="2644211979" sldId="270"/>
            <ac:spMk id="29" creationId="{4412B991-9935-45FB-A17E-8F30DD832561}"/>
          </ac:spMkLst>
        </pc:spChg>
        <pc:picChg chg="add mod ord">
          <ac:chgData name="Beata Grzybowska-Nowak" userId="7719f95b-405f-47fc-8385-43ac6de8c48d" providerId="ADAL" clId="{8D4F9EE9-C180-4294-9983-A02EBA1FDE06}" dt="2020-10-16T10:28:01.805" v="524" actId="1076"/>
          <ac:picMkLst>
            <pc:docMk/>
            <pc:sldMk cId="2644211979" sldId="270"/>
            <ac:picMk id="3" creationId="{F68FC6DC-48AE-4CD8-941C-502C1A9D24B8}"/>
          </ac:picMkLst>
        </pc:picChg>
        <pc:cxnChg chg="add">
          <ac:chgData name="Beata Grzybowska-Nowak" userId="7719f95b-405f-47fc-8385-43ac6de8c48d" providerId="ADAL" clId="{8D4F9EE9-C180-4294-9983-A02EBA1FDE06}" dt="2020-10-15T11:23:46.518" v="303" actId="26606"/>
          <ac:cxnSpMkLst>
            <pc:docMk/>
            <pc:sldMk cId="2644211979" sldId="270"/>
            <ac:cxnSpMk id="13" creationId="{48527540-7F01-4C2E-9641-738882048E3D}"/>
          </ac:cxnSpMkLst>
        </pc:cxnChg>
        <pc:cxnChg chg="add">
          <ac:chgData name="Beata Grzybowska-Nowak" userId="7719f95b-405f-47fc-8385-43ac6de8c48d" providerId="ADAL" clId="{8D4F9EE9-C180-4294-9983-A02EBA1FDE06}" dt="2020-10-15T11:23:46.518" v="303" actId="26606"/>
          <ac:cxnSpMkLst>
            <pc:docMk/>
            <pc:sldMk cId="2644211979" sldId="270"/>
            <ac:cxnSpMk id="15" creationId="{D6F60FB6-F855-43F0-A752-3719156C1E04}"/>
          </ac:cxnSpMkLst>
        </pc:cxnChg>
      </pc:sldChg>
      <pc:sldChg chg="delSp modSp new mod modTransition">
        <pc:chgData name="Beata Grzybowska-Nowak" userId="7719f95b-405f-47fc-8385-43ac6de8c48d" providerId="ADAL" clId="{8D4F9EE9-C180-4294-9983-A02EBA1FDE06}" dt="2020-10-16T10:21:51.997" v="463"/>
        <pc:sldMkLst>
          <pc:docMk/>
          <pc:sldMk cId="1684222599" sldId="271"/>
        </pc:sldMkLst>
        <pc:spChg chg="del">
          <ac:chgData name="Beata Grzybowska-Nowak" userId="7719f95b-405f-47fc-8385-43ac6de8c48d" providerId="ADAL" clId="{8D4F9EE9-C180-4294-9983-A02EBA1FDE06}" dt="2020-10-13T11:16:38.211" v="130" actId="21"/>
          <ac:spMkLst>
            <pc:docMk/>
            <pc:sldMk cId="1684222599" sldId="271"/>
            <ac:spMk id="2" creationId="{5A93E7B3-1245-4AE7-8BF8-9C3EE21021C8}"/>
          </ac:spMkLst>
        </pc:spChg>
        <pc:spChg chg="mod">
          <ac:chgData name="Beata Grzybowska-Nowak" userId="7719f95b-405f-47fc-8385-43ac6de8c48d" providerId="ADAL" clId="{8D4F9EE9-C180-4294-9983-A02EBA1FDE06}" dt="2020-10-16T10:21:15.770" v="461" actId="27636"/>
          <ac:spMkLst>
            <pc:docMk/>
            <pc:sldMk cId="1684222599" sldId="271"/>
            <ac:spMk id="3" creationId="{7DC166FF-5690-4510-96D5-1B67AAF71516}"/>
          </ac:spMkLst>
        </pc:spChg>
      </pc:sldChg>
      <pc:sldChg chg="delSp modSp new mod">
        <pc:chgData name="Beata Grzybowska-Nowak" userId="7719f95b-405f-47fc-8385-43ac6de8c48d" providerId="ADAL" clId="{8D4F9EE9-C180-4294-9983-A02EBA1FDE06}" dt="2020-10-16T11:12:36.680" v="686" actId="20577"/>
        <pc:sldMkLst>
          <pc:docMk/>
          <pc:sldMk cId="1312386171" sldId="272"/>
        </pc:sldMkLst>
        <pc:spChg chg="del">
          <ac:chgData name="Beata Grzybowska-Nowak" userId="7719f95b-405f-47fc-8385-43ac6de8c48d" providerId="ADAL" clId="{8D4F9EE9-C180-4294-9983-A02EBA1FDE06}" dt="2020-10-16T11:09:49.338" v="643" actId="21"/>
          <ac:spMkLst>
            <pc:docMk/>
            <pc:sldMk cId="1312386171" sldId="272"/>
            <ac:spMk id="2" creationId="{89902715-5472-48A3-A866-AF7AF355CACC}"/>
          </ac:spMkLst>
        </pc:spChg>
        <pc:spChg chg="mod">
          <ac:chgData name="Beata Grzybowska-Nowak" userId="7719f95b-405f-47fc-8385-43ac6de8c48d" providerId="ADAL" clId="{8D4F9EE9-C180-4294-9983-A02EBA1FDE06}" dt="2020-10-16T11:12:36.680" v="686" actId="20577"/>
          <ac:spMkLst>
            <pc:docMk/>
            <pc:sldMk cId="1312386171" sldId="272"/>
            <ac:spMk id="3" creationId="{AFB04922-BACC-45E0-A3C0-21D2743C7B37}"/>
          </ac:spMkLst>
        </pc:spChg>
      </pc:sldChg>
      <pc:sldChg chg="new del">
        <pc:chgData name="Beata Grzybowska-Nowak" userId="7719f95b-405f-47fc-8385-43ac6de8c48d" providerId="ADAL" clId="{8D4F9EE9-C180-4294-9983-A02EBA1FDE06}" dt="2020-10-13T11:17:16.434" v="140" actId="2696"/>
        <pc:sldMkLst>
          <pc:docMk/>
          <pc:sldMk cId="3496903355" sldId="272"/>
        </pc:sldMkLst>
      </pc:sldChg>
    </pc:docChg>
  </pc:docChgLst>
  <pc:docChgLst>
    <pc:chgData name="Beata Grzybowska-Nowak" userId="7719f95b-405f-47fc-8385-43ac6de8c48d" providerId="ADAL" clId="{7E046037-BE54-4B4A-9D8C-EE94DB801458}"/>
    <pc:docChg chg="modSld sldOrd">
      <pc:chgData name="Beata Grzybowska-Nowak" userId="7719f95b-405f-47fc-8385-43ac6de8c48d" providerId="ADAL" clId="{7E046037-BE54-4B4A-9D8C-EE94DB801458}" dt="2020-10-20T12:14:50.041" v="8"/>
      <pc:docMkLst>
        <pc:docMk/>
      </pc:docMkLst>
      <pc:sldChg chg="modSp mod">
        <pc:chgData name="Beata Grzybowska-Nowak" userId="7719f95b-405f-47fc-8385-43ac6de8c48d" providerId="ADAL" clId="{7E046037-BE54-4B4A-9D8C-EE94DB801458}" dt="2020-10-19T07:17:18.633" v="6" actId="20577"/>
        <pc:sldMkLst>
          <pc:docMk/>
          <pc:sldMk cId="1956299016" sldId="264"/>
        </pc:sldMkLst>
        <pc:spChg chg="mod">
          <ac:chgData name="Beata Grzybowska-Nowak" userId="7719f95b-405f-47fc-8385-43ac6de8c48d" providerId="ADAL" clId="{7E046037-BE54-4B4A-9D8C-EE94DB801458}" dt="2020-10-19T07:17:18.633" v="6" actId="20577"/>
          <ac:spMkLst>
            <pc:docMk/>
            <pc:sldMk cId="1956299016" sldId="264"/>
            <ac:spMk id="5" creationId="{4E525E77-C4D9-4940-A1E9-14B48B536F91}"/>
          </ac:spMkLst>
        </pc:spChg>
      </pc:sldChg>
      <pc:sldChg chg="ord">
        <pc:chgData name="Beata Grzybowska-Nowak" userId="7719f95b-405f-47fc-8385-43ac6de8c48d" providerId="ADAL" clId="{7E046037-BE54-4B4A-9D8C-EE94DB801458}" dt="2020-10-20T12:14:50.041" v="8"/>
        <pc:sldMkLst>
          <pc:docMk/>
          <pc:sldMk cId="1610111013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4406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0436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41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6416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71898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9555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2591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8691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696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6853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880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9194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191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1123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6978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9635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E702-A582-449D-8B9F-C1D1028D34C8}" type="datetimeFigureOut">
              <a:rPr lang="pl-PL" smtClean="0"/>
              <a:pPr/>
              <a:t>2020-12-07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A5FD8D-88F1-492D-B3E4-D0906DA793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7211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ni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Skupiony uczeń szkoły podstawowej piszący przy biurku w klasie">
            <a:extLst>
              <a:ext uri="{FF2B5EF4-FFF2-40B4-BE49-F238E27FC236}">
                <a16:creationId xmlns:a16="http://schemas.microsoft.com/office/drawing/2014/main" xmlns="" id="{1CA4125C-8A93-473D-A9D2-1F7275A073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83" r="1296" b="8023"/>
          <a:stretch/>
        </p:blipFill>
        <p:spPr>
          <a:xfrm>
            <a:off x="4989486" y="-1"/>
            <a:ext cx="7202513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1BD4C8-4A82-4E5E-876E-CFD70C669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924" y="1314449"/>
            <a:ext cx="4181475" cy="380999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4400" dirty="0">
                <a:solidFill>
                  <a:schemeClr val="tx2">
                    <a:lumMod val="75000"/>
                  </a:schemeClr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Porady dla rodziców dzieci z trudnościami w nauce</a:t>
            </a:r>
            <a:br>
              <a:rPr lang="pl-PL" sz="4400" dirty="0">
                <a:solidFill>
                  <a:schemeClr val="tx2">
                    <a:lumMod val="75000"/>
                  </a:schemeClr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4400" dirty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5096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0A7BAEB-7A0E-439B-A989-F3CCC4CF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417095"/>
            <a:ext cx="9601199" cy="614412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pomagać dziecku, które ma trudności w nauce?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Należy jak najwcześniej poinformować wychowawcę klasy o trudnościach dziecka         w celu omówienia problemu, nawiązania współpracy i otrzymania ewentualnej porady czy też instrukcji do pracy z dzieckiem w domu.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Koniecznie trzeba interesować się postępami dziecka, brać udział w zebraniach klasowych  i wykazywać zainteresowanie jego problemami.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Zachowanie rodzica po przyjściu z wywiadówki powinno być pozbawione negatywnych emocji. Najlepiej dać sobie czas na wyciszenie , by podczas rozmowy z dzieckiem         w opanowany sposób przekazać mu pozytywne informacje o nim, a także gdy pojawią się ewentualne problemy wspólnie ustalić sposób ich rozwiązania.</a:t>
            </a:r>
          </a:p>
          <a:p>
            <a:pPr marL="67818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1011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elobarwne kredki">
            <a:extLst>
              <a:ext uri="{FF2B5EF4-FFF2-40B4-BE49-F238E27FC236}">
                <a16:creationId xmlns:a16="http://schemas.microsoft.com/office/drawing/2014/main" xmlns="" id="{F19B43E8-F3EE-496E-B78D-2BF97C0F30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70" r="-1" b="-1"/>
          <a:stretch/>
        </p:blipFill>
        <p:spPr>
          <a:xfrm>
            <a:off x="6516824" y="0"/>
            <a:ext cx="562900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E13949E-D336-4217-AFDA-AF33B679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58" y="485775"/>
            <a:ext cx="6980391" cy="6035341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Bardzo istotna jest pomoc dziecku w odrabianiu lekcji – Rodzicu! Wspieraj, ale nie wyręczaj! Dziecko z „trudnościami w nauce” winno wykonywać więcej ćwiczeń utrwalających materiał szkolny. W razie zauważenia trudności trzeba pomóc w taki sposób, aby nie czuło własnej nieudolności.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Istotne jest, aby rodzic doceniał zawsze pracę dziecka, jego zaangażowanie, chwalił za nawet najmniejsze osiągnięcia a nie przeceniał znaczenia oceny.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Rodzic powinien  motywować dziecko do nauki. Motywacja jest siłą do nauki. Jeśli rodzic będzie interesować się  tym, co dziecko robiło w szkole, przeglądać na bieżąco zeszyty dziecka, czytać wspólnie notatki z zajęć, chwalić dziecko gdy wykona ćwiczenie poprawnie – wtedy dziecko będzie czuło satysfakcję.</a:t>
            </a:r>
          </a:p>
          <a:p>
            <a:pPr>
              <a:lnSpc>
                <a:spcPct val="90000"/>
              </a:lnSpc>
            </a:pPr>
            <a:endParaRPr lang="pl-PL" sz="13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3333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9DE67B9-5D1A-42B1-BFBA-5650BF7F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76" y="1291390"/>
            <a:ext cx="9108350" cy="524727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Istotne w postępowaniu rodzica jest budowanie w dziecku poczucia jego wartości. Dziecko będzie pozytywnie myślało o sobie, gdy będzie miało poczucie własnej wartości.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Dziecku należy w ciągu dnia wyznaczyć czas na naukę oraz czas wolny od zajęć. Odpowiednią ilość czasu należy przeznaczyć na odrabianie lekcji i naukę. Konieczne jest zadbanie o odpoczynek np. aktywność fizyczną  (zabawa na świeżym powietrzu, jazda na rowerze itp.) , wspólne spędzanie czasu wolnego (rodzinne spacery, wycieczki, gry planszowe, rozmowy).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9233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Chłopiec z plecakiem odrzutowym">
            <a:extLst>
              <a:ext uri="{FF2B5EF4-FFF2-40B4-BE49-F238E27FC236}">
                <a16:creationId xmlns:a16="http://schemas.microsoft.com/office/drawing/2014/main" xmlns="" id="{9D766B29-2225-4D2C-B7CD-F739DFA831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93" r="-2" b="-2"/>
          <a:stretch/>
        </p:blipFill>
        <p:spPr>
          <a:xfrm>
            <a:off x="6027616" y="-18521"/>
            <a:ext cx="615469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7DDDEF6-BE62-43B8-9E18-D6D98DB73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21" y="1548063"/>
            <a:ext cx="6464969" cy="494899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Gdy dziecko ma problemy z koncentracją uwagi, należy ograniczyć mu podczas pracy wszelkie bodźce, które by mu przeszkadzały (głośna muzyka, odgłosy z innych pomieszczeń, rozmowy telefoniczne, itp.). Miejsce do  pracy powinno być uprzątnięte, bez zbędnych przedmiotów przykuwających wzrok dziecka i rozpraszających jego uwagę .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pl-P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93279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3FE7DE-6DD4-4E2E-95CA-E077FB500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4905" y="264696"/>
            <a:ext cx="9618907" cy="58874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pl-PL" sz="2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29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RODZICU !  PAMIĘTAJ O WAŻNYCH ZASADACH</a:t>
            </a:r>
            <a:endParaRPr lang="pl-PL" sz="29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50000"/>
              </a:lnSpc>
              <a:buFont typeface="+mj-lt"/>
              <a:buAutoNum type="arabicPeriod"/>
            </a:pPr>
            <a:r>
              <a:rPr lang="pl-PL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Należy od początku przyzwyczaić dziecko do wykonywania zadań domowych o tym samym czasie. Rodzic winien być konsekwentny </a:t>
            </a:r>
            <a:r>
              <a:rPr lang="pl-PL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pl-PL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przestrzeganiu przyjętej zasady.</a:t>
            </a:r>
          </a:p>
          <a:p>
            <a:pPr marL="1600200" lvl="3" indent="-228600">
              <a:lnSpc>
                <a:spcPct val="150000"/>
              </a:lnSpc>
              <a:buFont typeface="+mj-lt"/>
              <a:buAutoNum type="arabicPeriod"/>
            </a:pPr>
            <a:r>
              <a:rPr lang="pl-PL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Wykonywanie zadań powinno odbywać się stale w tym samym miejscu (najlepiej, jeśli będzie to własny pokój i własne biurko), w ciszy, spokoju oraz odpowiednim oświetleniu.</a:t>
            </a:r>
          </a:p>
          <a:p>
            <a:pPr marL="1600200" lvl="3" indent="-228600">
              <a:lnSpc>
                <a:spcPct val="150000"/>
              </a:lnSpc>
              <a:buFont typeface="+mj-lt"/>
              <a:buAutoNum type="arabicPeriod"/>
            </a:pPr>
            <a:r>
              <a:rPr lang="pl-PL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 przystąpieniem do odrabiania lekcji dziecko powinno przygotować sobie potrzebne przybory.</a:t>
            </a:r>
          </a:p>
          <a:p>
            <a:pPr marL="1600200" lvl="3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Ważne jest, aby najpierw wykonywać zadania trudniejsze, które wymagają więcej energii, a później przejść do zadań łatwiejszych.</a:t>
            </a:r>
          </a:p>
          <a:p>
            <a:pPr>
              <a:lnSpc>
                <a:spcPct val="15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54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Fluorescencyjne próbówki">
            <a:extLst>
              <a:ext uri="{FF2B5EF4-FFF2-40B4-BE49-F238E27FC236}">
                <a16:creationId xmlns:a16="http://schemas.microsoft.com/office/drawing/2014/main" xmlns="" id="{F68FC6DC-48AE-4CD8-941C-502C1A9D24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1" t="15534" b="7857"/>
          <a:stretch/>
        </p:blipFill>
        <p:spPr>
          <a:xfrm>
            <a:off x="-3175" y="-8467"/>
            <a:ext cx="12191999" cy="685799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DD6B6433-CCD9-42F6-83C5-76BCAA8FEE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442B55CB-F27D-4C06-89E5-4EC99A519C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8527540-7F01-4C2E-9641-738882048E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6F60FB6-F855-43F0-A752-3719156C1E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xmlns="" id="{70669A81-0E9B-4B42-AFEA-8F672C6CFB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8C93E0C6-CF08-4771-B5A9-6018CB3AED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A011F1B8-62C5-4D08-A621-EAD05C7D69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4506DCDA-3EF4-4AF2-813F-029979D05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12" y="80211"/>
            <a:ext cx="8702767" cy="6553200"/>
          </a:xfrm>
        </p:spPr>
        <p:txBody>
          <a:bodyPr>
            <a:normAutofit fontScale="70000" lnSpcReduction="20000"/>
          </a:bodyPr>
          <a:lstStyle/>
          <a:p>
            <a:pPr marL="1371600" lvl="3" indent="0">
              <a:lnSpc>
                <a:spcPct val="160000"/>
              </a:lnSpc>
              <a:buNone/>
            </a:pPr>
            <a:r>
              <a:rPr lang="pl-PL" sz="29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</a:t>
            </a:r>
            <a:r>
              <a:rPr lang="pl-PL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Podczas pracy nie należy rozpraszać uwagi dziecka, nie odrywać od pracy, nie obciążać go innymi pracami, nie absorbować pobocznymi tematami.</a:t>
            </a:r>
          </a:p>
          <a:p>
            <a:pPr marL="1371600" lvl="3" indent="0">
              <a:lnSpc>
                <a:spcPct val="160000"/>
              </a:lnSpc>
              <a:buNone/>
            </a:pPr>
            <a:r>
              <a:rPr lang="pl-PL" sz="29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</a:t>
            </a:r>
            <a:r>
              <a:rPr lang="pl-PL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Istotne jest by stosować, gdy zachodzi konieczność, małe przerwy w nauce.</a:t>
            </a:r>
          </a:p>
          <a:p>
            <a:pPr marL="1371600" lvl="3" indent="0">
              <a:lnSpc>
                <a:spcPct val="160000"/>
              </a:lnSpc>
              <a:buNone/>
            </a:pPr>
            <a:r>
              <a:rPr lang="pl-PL" sz="29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</a:t>
            </a:r>
            <a:r>
              <a:rPr lang="pl-PL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wykonaniu każdego zadania, wymagającego od dziecka wysiłku, należy je pochwalić, obdarzyć uwagą.</a:t>
            </a:r>
          </a:p>
          <a:p>
            <a:pPr marL="1371600" lvl="3" indent="0">
              <a:lnSpc>
                <a:spcPct val="160000"/>
              </a:lnSpc>
              <a:buNone/>
            </a:pPr>
            <a:r>
              <a:rPr lang="pl-PL" sz="29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</a:t>
            </a:r>
            <a:r>
              <a:rPr lang="pl-PL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Pomoc rodziców musi być przemyślana, nie może to być wyręczanie dzieci z ich obowiązków.</a:t>
            </a:r>
          </a:p>
          <a:p>
            <a:pPr marL="1371600" lvl="3" indent="0">
              <a:lnSpc>
                <a:spcPct val="160000"/>
              </a:lnSpc>
              <a:buNone/>
            </a:pPr>
            <a:r>
              <a:rPr lang="pl-PL" sz="29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 </a:t>
            </a:r>
            <a:r>
              <a:rPr lang="pl-PL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Należy stworzyć w domu odpowiednią atmosferę poszanowania nauki np.: gromadzenie odpowiedniej literatury, którą dziecko może wykorzystać do nauki.</a:t>
            </a:r>
          </a:p>
          <a:p>
            <a:pPr marL="1485900" indent="0">
              <a:lnSpc>
                <a:spcPct val="160000"/>
              </a:lnSpc>
              <a:buNone/>
            </a:pPr>
            <a:endParaRPr lang="pl-P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indent="0">
              <a:spcAft>
                <a:spcPts val="800"/>
              </a:spcAft>
              <a:buNone/>
            </a:pP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</a:t>
            </a:r>
            <a:r>
              <a:rPr lang="pl-PL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www.sosnie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com</a:t>
            </a:r>
          </a:p>
          <a:p>
            <a:endParaRPr lang="pl-PL" dirty="0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xmlns="" id="{C6A6AECB-428C-4CB4-B65A-359F08B6D8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xmlns="" id="{28D1A6ED-2AB6-46A3-A315-485B8BF936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xmlns="" id="{B61CE46B-8525-46A8-AB7B-DCBCC1B65F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4412B991-9935-45FB-A17E-8F30DD832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64421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DC166FF-5690-4510-96D5-1B67AAF71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71075"/>
            <a:ext cx="9116371" cy="4870288"/>
          </a:xfrm>
        </p:spPr>
        <p:txBody>
          <a:bodyPr>
            <a:normAutofit fontScale="85000" lnSpcReduction="10000"/>
          </a:bodyPr>
          <a:lstStyle/>
          <a:p>
            <a:pPr marL="1485900" indent="0">
              <a:lnSpc>
                <a:spcPct val="106000"/>
              </a:lnSpc>
              <a:buNone/>
            </a:pPr>
            <a:r>
              <a:rPr lang="pl-PL" sz="69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Dziękujemy za uwagę</a:t>
            </a:r>
          </a:p>
          <a:p>
            <a:pPr marL="1485900" indent="0">
              <a:lnSpc>
                <a:spcPct val="106000"/>
              </a:lnSpc>
              <a:buNone/>
            </a:pPr>
            <a:r>
              <a:rPr lang="pl-PL" sz="6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485900" indent="0" algn="r">
              <a:lnSpc>
                <a:spcPct val="106000"/>
              </a:lnSpc>
              <a:buNone/>
            </a:pPr>
            <a:endParaRPr lang="pl-PL" sz="24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indent="0" algn="ctr">
              <a:lnSpc>
                <a:spcPct val="106000"/>
              </a:lnSpc>
              <a:buNone/>
            </a:pPr>
            <a:r>
              <a:rPr lang="pl-PL" sz="31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Opracowały:</a:t>
            </a:r>
          </a:p>
          <a:p>
            <a:pPr marL="1485900" indent="0" algn="ctr">
              <a:lnSpc>
                <a:spcPct val="106000"/>
              </a:lnSpc>
              <a:buNone/>
            </a:pPr>
            <a:r>
              <a:rPr lang="pl-PL" sz="31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Paulina Zielińska</a:t>
            </a:r>
          </a:p>
          <a:p>
            <a:pPr marL="1485900" indent="0" algn="ctr">
              <a:lnSpc>
                <a:spcPct val="106000"/>
              </a:lnSpc>
              <a:buNone/>
            </a:pPr>
            <a:r>
              <a:rPr lang="pl-PL" sz="31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  Grzybowska – Nowak</a:t>
            </a:r>
          </a:p>
          <a:p>
            <a:pPr marL="1485900" indent="0" algn="r">
              <a:lnSpc>
                <a:spcPct val="106000"/>
              </a:lnSpc>
              <a:buNone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48590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8422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FB04922-BACC-45E0-A3C0-21D2743C7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97833"/>
            <a:ext cx="8596668" cy="5630778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Przyczyny niepowodzeń szkolnych są złożone i wielorakie.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Mogą one tkwić np.: w postępowaniu samego ucznia, w jego motywacji jak   również w niedociągnięciach w pracy dydaktyczno-wychowawczej.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Przyczyny te mogą się także odnosić do czynników od dziecka niezależnych np. zaniedbań środowiskowych, złych warunków bytowo-kulturowych w domu           (choroba w rodzinie, bezrobocie, relacje w rodzinie).</a:t>
            </a: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Istotną przyczyną niepowodzeń szkolnych jest również nieharmonijny rozwój psychofizyczny dziecka tzn. rozwój jest prawidłowy lecz nie przebiega równomiernie we wszystkich funkcjach.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1238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816C70-F80B-4EE1-9CCA-66B81FCAC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613" y="344905"/>
            <a:ext cx="6068037" cy="612808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przypadku, gdy pojawia się przejaw rozbieżności między wymaganiami szkoły, a wynikami uzyskiwanymi przez poszczególnych uczniów, należy skorzystać z pomocy pedagoga lub psychologa w szkole, a przede wszystkim jednak poddać dziecko badaniom psychologiczno-pedagogicznym. Badania diagnostyczne przeprowadza się na terenie Zespołu Poradni Psychologiczno-Pedagogicznych w Pile przy ul. Okrzei. Rodzice mogą się tam zgłaszać bez skierowania. Badania są bezpłatne i odbywają się tylko na pisemny wniosek rodziców/opiekunów prawnych dziecka.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soba badająca prototyp">
            <a:extLst>
              <a:ext uri="{FF2B5EF4-FFF2-40B4-BE49-F238E27FC236}">
                <a16:creationId xmlns:a16="http://schemas.microsoft.com/office/drawing/2014/main" xmlns="" id="{31130E63-8865-4AFE-8B83-86EFC72888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33" r="2786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1" name="Isosceles Triangle 8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5997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A37FC0E-1411-40BD-832F-FC40306D1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7011"/>
            <a:ext cx="9268326" cy="514149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Dokumentem, który pomoże dziecku w funkcjonowaniu szkolnym jest opinia wydana przez Zespół Poradni Psychologiczno-Pedagogicznych. Taki dokument zawiera opis słabych i mocnych stron funkcjonowania dziecka, wskazuje, które funkcja rozwijają się z opóźnieniem, co jest przyczyną trudności, a przede wszystkim znajdują się w nim wskazania    i zalecenia  do pracy z dzieckiem w szkole i w domu.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5307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łówki">
            <a:extLst>
              <a:ext uri="{FF2B5EF4-FFF2-40B4-BE49-F238E27FC236}">
                <a16:creationId xmlns:a16="http://schemas.microsoft.com/office/drawing/2014/main" xmlns="" id="{98F94AFD-5168-453D-A0CD-968D0554A9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58" r="-2" b="-2"/>
          <a:stretch/>
        </p:blipFill>
        <p:spPr>
          <a:xfrm>
            <a:off x="20" y="-1"/>
            <a:ext cx="507680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8E50FC0-249F-4325-8164-49FC4A116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238251"/>
            <a:ext cx="6382362" cy="48031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Uczniom z trudnościami w nauce potrzebna jest pomoc nauczycieli uczących jak i codzienne wsparcie ze strony najbliższych. Jeśli problemy dziecka będą zauważone wcześnie i zaległości nie będą duże to pomoc będzie skuteczna.</a:t>
            </a:r>
          </a:p>
          <a:p>
            <a:pPr marL="0" indent="0">
              <a:buNone/>
            </a:pPr>
            <a:endParaRPr lang="pl-PL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65828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99477F7-386E-4BF8-B655-5D32B11ED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08" y="1295401"/>
            <a:ext cx="8723841" cy="49555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celu przezwyciężenia trudności w nauce szkoła prowadzi dla uczniów z opiniami/orzeczeniami zajęcia dydaktyczno-wyrównawcze z j. polskiego i matematyki, korekcyjno-kompensacyjne, logopedyczne, terapeutyczne z psychologiem, rewalidacyjne, rozwijające kompetencje emocjonalno-społeczne</a:t>
            </a:r>
            <a:r>
              <a:rPr lang="pl-PL" sz="240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Dziecko 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wówczas pracuje ze specjalistą, a jego praca musi być dostosowana do możliwości rozwojowych oraz potrzeb psychofizycznych.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2001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Światła miejskie zogniskowane w lupie">
            <a:extLst>
              <a:ext uri="{FF2B5EF4-FFF2-40B4-BE49-F238E27FC236}">
                <a16:creationId xmlns:a16="http://schemas.microsoft.com/office/drawing/2014/main" xmlns="" id="{59725033-7527-4095-A3AD-5EE75FAD0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94" r="11198" b="-2"/>
          <a:stretch/>
        </p:blipFill>
        <p:spPr>
          <a:xfrm>
            <a:off x="6327236" y="-1852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92A2F20-D543-426C-911A-C8A1E4EE2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97" y="1000125"/>
            <a:ext cx="6599752" cy="517608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Zbyt późno wykryte u ucznia zaburzenia rozwojowe oraz wszelkie zaniedbania mogą doprowadzić do nagromadzenia się braków w wiadomościach szkolnych oraz zaburzeń rozwoju osobowości. Często rodzicom jest trudno zaakceptować fakt, że dziecko ma trudności w nauce. Trzeba jednak pamiętać, że uczeń, który nie jest w stanie zaspokoić ambicji rodziców znajduje się w wyjątkowo trudnej sytuacji. Rodzic nie powinien wtedy krytykować, porównywać swojego dziecka z innymi, bo wówczas ono czuje, że zawiodło oczekiwania rodziców. Rodzice powinni wiedzieć, że podstawowym warunkiem skutecznej pomocy dziecku jest komunikowanie mu, że jest ono kochane i akceptowane pomimo jego trudności.</a:t>
            </a:r>
          </a:p>
          <a:p>
            <a:pPr>
              <a:lnSpc>
                <a:spcPct val="90000"/>
              </a:lnSpc>
            </a:pPr>
            <a:endParaRPr lang="pl-PL" sz="15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11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A462BAF-1870-41E4-91C4-0DBA4644D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33" y="283243"/>
            <a:ext cx="9344526" cy="6000749"/>
          </a:xfrm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syndromie trudności w uczeniu stosuje się następującą terminologię: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Dysleksja rozwojowa, czyli specyficzne trudności w uczeniu się - to nazwa całego zespołu specyficznych trudności w czytaniu i pisaniu, w formie zwanej dysleksją. Trudności w czytaniu i pisaniu objęte tą nazwą mogą występować w dziecka w jednej, dwóch lub nawet trzech formach takich jak: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Dysgrafia, czyli trudność w opanowaniu pożądanego poziomu graficznego pisma.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Dysleksja, czyli specyficzne trudności w nauce czytania, którym często towarzyszą trudności w pisaniu.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Dysortografia, czyli specyficzne trudności z opanowaniem poprawnej pisowni a  nie tylko błędy typowo ortograficzne.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237153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oper">
            <a:extLst>
              <a:ext uri="{FF2B5EF4-FFF2-40B4-BE49-F238E27FC236}">
                <a16:creationId xmlns:a16="http://schemas.microsoft.com/office/drawing/2014/main" xmlns="" id="{E0BDAC0A-A311-4DA0-A1B3-3666B046C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5" r="15759"/>
          <a:stretch/>
        </p:blipFill>
        <p:spPr>
          <a:xfrm>
            <a:off x="6561221" y="-8466"/>
            <a:ext cx="5630779" cy="6874934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xmlns="" id="{4E525E77-C4D9-4940-A1E9-14B48B536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42" y="1556084"/>
            <a:ext cx="6518963" cy="299987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Przyczyny specyficznych trudności w uczeniu się  spowodowane są zaburzeniami rozwoju niektórych funkcji poznawczych i ich współdziałania (integracji percepcyjno-motorycznej) uwarunkowanymi nieprawidłową strukturą        i funkcjonowaniem układu nerwowego.</a:t>
            </a: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5629901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rzęgacz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1132</Words>
  <Application>Microsoft Office PowerPoint</Application>
  <PresentationFormat>Niestandardowy</PresentationFormat>
  <Paragraphs>50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Faseta</vt:lpstr>
      <vt:lpstr>Porady dla rodziców dzieci z trudnościami w nauce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Porady dla rodziców dzieci z trudnościami w nauce</dc:title>
  <dc:creator>Beata Grzybowska-Nowak</dc:creator>
  <cp:lastModifiedBy>Maja</cp:lastModifiedBy>
  <cp:revision>2</cp:revision>
  <dcterms:created xsi:type="dcterms:W3CDTF">2020-10-16T10:55:42Z</dcterms:created>
  <dcterms:modified xsi:type="dcterms:W3CDTF">2020-12-07T16:38:48Z</dcterms:modified>
</cp:coreProperties>
</file>