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49AD55-CCD1-4AC6-89F7-B22260D3D4F0}" v="24" dt="2023-11-28T19:26:48.368"/>
    <p1510:client id="{F9CEAD91-712B-4C90-93C4-63F0FBEB6DD1}" v="253" dt="2023-11-28T20:05:04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64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7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8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3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49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0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8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2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0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6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El%C5%BCbieta_II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3D572980-FB84-8C29-1FAC-FAC5ECE29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3" descr="Old fashioned buildings">
            <a:extLst>
              <a:ext uri="{FF2B5EF4-FFF2-40B4-BE49-F238E27FC236}">
                <a16:creationId xmlns:a16="http://schemas.microsoft.com/office/drawing/2014/main" id="{89FDB7A3-AFB9-43F4-C355-4397707A9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5549" b="10182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01923" y="1622807"/>
            <a:ext cx="7588155" cy="2236264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  <a:ea typeface="Calibri Light"/>
                <a:cs typeface="Calibri Light"/>
              </a:rPr>
              <a:t>A  day trip  to  London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301923" y="3934142"/>
            <a:ext cx="7588155" cy="14140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000">
                <a:solidFill>
                  <a:srgbClr val="FFFFFF"/>
                </a:solidFill>
              </a:rPr>
              <a:t>Atrakcje w Londynie.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https://r4.wallpaperflare.com/wallpaper/496/265/257/road-flowers-lights-lawn-wallpaper-535ff717ae221744068aea54847d7fda.jpg">
            <a:extLst>
              <a:ext uri="{FF2B5EF4-FFF2-40B4-BE49-F238E27FC236}">
                <a16:creationId xmlns:a16="http://schemas.microsoft.com/office/drawing/2014/main" id="{52FE5794-265B-E565-278E-6419F2C13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8" y="-1257611"/>
            <a:ext cx="12191060" cy="8118005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89D57CB-DF4B-754D-96F3-2A281407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5" y="5268812"/>
            <a:ext cx="7260542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Buckingham Palace</a:t>
            </a:r>
          </a:p>
          <a:p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01B400E3-E956-DED7-BBB6-221929479CFA}"/>
              </a:ext>
            </a:extLst>
          </p:cNvPr>
          <p:cNvSpPr txBox="1">
            <a:spLocks/>
          </p:cNvSpPr>
          <p:nvPr/>
        </p:nvSpPr>
        <p:spPr>
          <a:xfrm>
            <a:off x="615435" y="5882691"/>
            <a:ext cx="8837546" cy="7700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Oficjalna londyńska rezydencja brytyjskich monarchów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685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 descr="London Eye Photos, Download The BEST Free London Eye Stock Photos &amp; HD  Images">
            <a:extLst>
              <a:ext uri="{FF2B5EF4-FFF2-40B4-BE49-F238E27FC236}">
                <a16:creationId xmlns:a16="http://schemas.microsoft.com/office/drawing/2014/main" id="{B351A68B-C551-2D07-4F2C-ECE4D1E39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8" y="1588"/>
            <a:ext cx="12206956" cy="6859821"/>
          </a:xfr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89D57CB-DF4B-754D-96F3-2A281407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5" y="5268812"/>
            <a:ext cx="7260542" cy="12287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London</a:t>
            </a:r>
            <a:r>
              <a:rPr lang="en-US" sz="4000" dirty="0">
                <a:solidFill>
                  <a:srgbClr val="FFFFFF"/>
                </a:solidFill>
              </a:rPr>
              <a:t> Eye</a:t>
            </a:r>
            <a:endParaRPr lang="pl-PL" dirty="0"/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01B400E3-E956-DED7-BBB6-221929479CFA}"/>
              </a:ext>
            </a:extLst>
          </p:cNvPr>
          <p:cNvSpPr txBox="1">
            <a:spLocks/>
          </p:cNvSpPr>
          <p:nvPr/>
        </p:nvSpPr>
        <p:spPr>
          <a:xfrm>
            <a:off x="615435" y="5882691"/>
            <a:ext cx="11577117" cy="7700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Zostało zaprojektowane przez Davida Marksa, Julię </a:t>
            </a:r>
            <a:r>
              <a:rPr lang="pl-PL" dirty="0" err="1">
                <a:solidFill>
                  <a:srgbClr val="FFFFFF"/>
                </a:solidFill>
                <a:ea typeface="+mn-lt"/>
                <a:cs typeface="+mn-lt"/>
              </a:rPr>
              <a:t>Barfield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, Malcolma Cooka, Marka </a:t>
            </a:r>
            <a:r>
              <a:rPr lang="pl-PL" dirty="0" err="1">
                <a:solidFill>
                  <a:srgbClr val="FFFFFF"/>
                </a:solidFill>
                <a:ea typeface="+mn-lt"/>
                <a:cs typeface="+mn-lt"/>
              </a:rPr>
              <a:t>Sparrowhawka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, Stevena </a:t>
            </a:r>
            <a:r>
              <a:rPr lang="pl-PL" dirty="0" err="1">
                <a:solidFill>
                  <a:srgbClr val="FFFFFF"/>
                </a:solidFill>
                <a:ea typeface="+mn-lt"/>
                <a:cs typeface="+mn-lt"/>
              </a:rPr>
              <a:t>Chiltona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 i Nica </a:t>
            </a:r>
            <a:r>
              <a:rPr lang="pl-PL" dirty="0" err="1">
                <a:solidFill>
                  <a:srgbClr val="FFFFFF"/>
                </a:solidFill>
                <a:ea typeface="+mn-lt"/>
                <a:cs typeface="+mn-lt"/>
              </a:rPr>
              <a:t>Baileya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598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https://img.itinari.com/pages/images/original/089bc101-22cd-4ab6-9a06-b194e72e7192-istock-497022097.jpg?ch=DPR&amp;dpr=2.625&amp;w=1600&amp;s=98cf3b34ba2b924b6132e3445c4d4e18">
            <a:extLst>
              <a:ext uri="{FF2B5EF4-FFF2-40B4-BE49-F238E27FC236}">
                <a16:creationId xmlns:a16="http://schemas.microsoft.com/office/drawing/2014/main" id="{2F7D872A-5AD7-63A8-2927-5C28EC222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146" y="-312"/>
            <a:ext cx="12224411" cy="8112198"/>
          </a:xfr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89D57CB-DF4B-754D-96F3-2A281407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5" y="5268812"/>
            <a:ext cx="7260542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Big Ben</a:t>
            </a:r>
            <a:endParaRPr lang="pl-PL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01B400E3-E956-DED7-BBB6-221929479CFA}"/>
              </a:ext>
            </a:extLst>
          </p:cNvPr>
          <p:cNvSpPr txBox="1">
            <a:spLocks/>
          </p:cNvSpPr>
          <p:nvPr/>
        </p:nvSpPr>
        <p:spPr>
          <a:xfrm>
            <a:off x="615435" y="5882691"/>
            <a:ext cx="8837546" cy="7700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12 września 2012 roku wieża została oficjalnie nazwana </a:t>
            </a:r>
            <a:r>
              <a:rPr lang="pl-PL" b="1" dirty="0">
                <a:solidFill>
                  <a:srgbClr val="FFFFFF"/>
                </a:solidFill>
                <a:ea typeface="+mn-lt"/>
                <a:cs typeface="+mn-lt"/>
              </a:rPr>
              <a:t>Elizabeth Tower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 dla uhonorowania 60-letniego panowania 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Elżbiety II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9683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na wolnym powietrzu, niebo, woda, most wiszący&#10;&#10;Opis wygenerowany automatycznie">
            <a:extLst>
              <a:ext uri="{FF2B5EF4-FFF2-40B4-BE49-F238E27FC236}">
                <a16:creationId xmlns:a16="http://schemas.microsoft.com/office/drawing/2014/main" id="{F43BE192-FDC8-38A3-5A61-E686F05AD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9214" cy="6857999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89D57CB-DF4B-754D-96F3-2A281407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5" y="5268812"/>
            <a:ext cx="7260542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Tower Bridge</a:t>
            </a:r>
            <a:endParaRPr lang="pl-PL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01B400E3-E956-DED7-BBB6-221929479CFA}"/>
              </a:ext>
            </a:extLst>
          </p:cNvPr>
          <p:cNvSpPr txBox="1">
            <a:spLocks/>
          </p:cNvSpPr>
          <p:nvPr/>
        </p:nvSpPr>
        <p:spPr>
          <a:xfrm>
            <a:off x="615435" y="5882691"/>
            <a:ext cx="8837546" cy="7700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To wizytówka i ikoniczna budowla. Ten most jest podziwia się nie tylko z boku, warto po nim przejść, bo dopiero wtedy można zobaczyć panoramę miasta.</a:t>
            </a:r>
            <a:endParaRPr lang="pl-PL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2960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11" descr="The Harry Potter Studio Tour London - Accessible Travels &amp; Vacations">
            <a:extLst>
              <a:ext uri="{FF2B5EF4-FFF2-40B4-BE49-F238E27FC236}">
                <a16:creationId xmlns:a16="http://schemas.microsoft.com/office/drawing/2014/main" id="{50ACB129-ACD5-8754-B758-691F0D558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94" y="-43097"/>
            <a:ext cx="12191294" cy="9145822"/>
          </a:xfr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89D57CB-DF4B-754D-96F3-2A281407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5" y="5268812"/>
            <a:ext cx="7260542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Warner Bros Studio</a:t>
            </a:r>
            <a:endParaRPr lang="pl-PL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01B400E3-E956-DED7-BBB6-221929479CFA}"/>
              </a:ext>
            </a:extLst>
          </p:cNvPr>
          <p:cNvSpPr txBox="1">
            <a:spLocks/>
          </p:cNvSpPr>
          <p:nvPr/>
        </p:nvSpPr>
        <p:spPr>
          <a:xfrm>
            <a:off x="615435" y="5882691"/>
            <a:ext cx="11577117" cy="7700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Wizyta w studiu </a:t>
            </a:r>
            <a:r>
              <a:rPr lang="pl-PL" dirty="0" err="1">
                <a:solidFill>
                  <a:srgbClr val="FFFFFF"/>
                </a:solidFill>
                <a:ea typeface="+mn-lt"/>
                <a:cs typeface="+mn-lt"/>
              </a:rPr>
              <a:t>Harrego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 Pottera w Londynie jest najlepszą atrakcją dla wszystkich fanów serii książek i filmów. Tu można zobaczyć oryginalne kostiumy, rekwizyty i dekoracje, a także zwiedzić repliki scen i budynków.</a:t>
            </a:r>
            <a:endParaRPr lang="pl-PL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3070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 descr="https://a.travel-assets.com/findyours-php/viewfinder/images/res70/53000/53649-Oxford-Street.jpg">
            <a:extLst>
              <a:ext uri="{FF2B5EF4-FFF2-40B4-BE49-F238E27FC236}">
                <a16:creationId xmlns:a16="http://schemas.microsoft.com/office/drawing/2014/main" id="{99029F09-5738-91AE-0D98-5C6240717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" y="1032"/>
            <a:ext cx="12188583" cy="6861013"/>
          </a:xfr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89D57CB-DF4B-754D-96F3-2A281407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5" y="5268812"/>
            <a:ext cx="7260542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Oxford Street</a:t>
            </a:r>
            <a:endParaRPr lang="pl-PL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01B400E3-E956-DED7-BBB6-221929479CFA}"/>
              </a:ext>
            </a:extLst>
          </p:cNvPr>
          <p:cNvSpPr txBox="1">
            <a:spLocks/>
          </p:cNvSpPr>
          <p:nvPr/>
        </p:nvSpPr>
        <p:spPr>
          <a:xfrm>
            <a:off x="615435" y="5882691"/>
            <a:ext cx="11577117" cy="7700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Przeważają tutaj sklepy z ubraniami, ale są też sklepy kosmetyczne i elektroniczne. Znajdziesz ekskluzywne sklepy z ubraniami od znanych projektantów, a także sklepy sieciowe.</a:t>
            </a:r>
          </a:p>
        </p:txBody>
      </p:sp>
    </p:spTree>
    <p:extLst>
      <p:ext uri="{BB962C8B-B14F-4D97-AF65-F5344CB8AC3E}">
        <p14:creationId xmlns:p14="http://schemas.microsoft.com/office/powerpoint/2010/main" val="1626790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3D572980-FB84-8C29-1FAC-FAC5ECE29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3" descr="Old fashioned buildings">
            <a:extLst>
              <a:ext uri="{FF2B5EF4-FFF2-40B4-BE49-F238E27FC236}">
                <a16:creationId xmlns:a16="http://schemas.microsoft.com/office/drawing/2014/main" id="{89FDB7A3-AFB9-43F4-C355-4397707A9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5549" b="10182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01923" y="1622807"/>
            <a:ext cx="7588155" cy="2236264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ea typeface="Calibri Light"/>
                <a:cs typeface="Calibri Light"/>
              </a:rPr>
              <a:t>Dziękuję za uwagę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301923" y="3934142"/>
            <a:ext cx="7588155" cy="14140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dirty="0">
                <a:solidFill>
                  <a:srgbClr val="FFFFFF"/>
                </a:solidFill>
              </a:rPr>
              <a:t>Henryk Marchel 7c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098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anillaVTI">
  <a:themeElements>
    <a:clrScheme name="AnalogousFromLightSeed_2SEEDS">
      <a:dk1>
        <a:srgbClr val="000000"/>
      </a:dk1>
      <a:lt1>
        <a:srgbClr val="FFFFFF"/>
      </a:lt1>
      <a:dk2>
        <a:srgbClr val="412425"/>
      </a:dk2>
      <a:lt2>
        <a:srgbClr val="E2E3E8"/>
      </a:lt2>
      <a:accent1>
        <a:srgbClr val="ACA175"/>
      </a:accent1>
      <a:accent2>
        <a:srgbClr val="BD9A84"/>
      </a:accent2>
      <a:accent3>
        <a:srgbClr val="9CA57D"/>
      </a:accent3>
      <a:accent4>
        <a:srgbClr val="74AAA2"/>
      </a:accent4>
      <a:accent5>
        <a:srgbClr val="7DA8B9"/>
      </a:accent5>
      <a:accent6>
        <a:srgbClr val="7F91BA"/>
      </a:accent6>
      <a:hlink>
        <a:srgbClr val="6976AE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VanillaVTI</vt:lpstr>
      <vt:lpstr>A  day trip  to  London</vt:lpstr>
      <vt:lpstr>Buckingham Palace </vt:lpstr>
      <vt:lpstr>London Eye</vt:lpstr>
      <vt:lpstr>Big Ben </vt:lpstr>
      <vt:lpstr>Tower Bridge </vt:lpstr>
      <vt:lpstr>Warner Bros Studio </vt:lpstr>
      <vt:lpstr>Oxford Street 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145</cp:revision>
  <dcterms:created xsi:type="dcterms:W3CDTF">2023-11-28T19:17:28Z</dcterms:created>
  <dcterms:modified xsi:type="dcterms:W3CDTF">2023-11-28T20:05:18Z</dcterms:modified>
</cp:coreProperties>
</file>