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5E01A-0468-7252-67FF-1DA53565492A}" v="9" dt="2023-11-28T20:29:39.626"/>
    <p1510:client id="{9FAD4C21-576F-49E9-885B-1F3B79770333}" v="292" dt="2023-11-28T20:20:14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>
            <a:normAutofit/>
          </a:bodyPr>
          <a:lstStyle/>
          <a:p>
            <a:pPr algn="l"/>
            <a:r>
              <a:rPr lang="pl-PL" sz="5000" dirty="0">
                <a:solidFill>
                  <a:schemeClr val="bg1"/>
                </a:solidFill>
                <a:cs typeface="Calibri Light"/>
              </a:rPr>
              <a:t>ATRAKCJE          W LONDYNIE</a:t>
            </a:r>
            <a:endParaRPr lang="pl-PL" sz="50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pl-PL" sz="2000">
              <a:solidFill>
                <a:schemeClr val="bg1"/>
              </a:solidFill>
              <a:cs typeface="Calibri"/>
            </a:endParaRPr>
          </a:p>
          <a:p>
            <a:pPr algn="l"/>
            <a:endParaRPr lang="pl-PL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az 3" descr="Londyn - atrakcje. TOP 11, które warto zobaczyć! | Mubi">
            <a:extLst>
              <a:ext uri="{FF2B5EF4-FFF2-40B4-BE49-F238E27FC236}">
                <a16:creationId xmlns:a16="http://schemas.microsoft.com/office/drawing/2014/main" id="{A59534EA-6E44-2651-C753-36372DF71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061" r="10923" b="-2"/>
          <a:stretch/>
        </p:blipFill>
        <p:spPr>
          <a:xfrm>
            <a:off x="603270" y="1201047"/>
            <a:ext cx="5816760" cy="44702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 descr="Buckingham Palace – historia rezydencji Elżbiety II - Podróże">
            <a:extLst>
              <a:ext uri="{FF2B5EF4-FFF2-40B4-BE49-F238E27FC236}">
                <a16:creationId xmlns:a16="http://schemas.microsoft.com/office/drawing/2014/main" id="{34A0F471-DB6E-7A16-7D70-A0C68591A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A16E34C-2A5C-99AA-28D4-829BB8F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Pałac Buckingham</a:t>
            </a:r>
            <a:endParaRPr lang="pl-PL" b="1">
              <a:solidFill>
                <a:srgbClr val="FFFFFF"/>
              </a:solidFill>
              <a:cs typeface="Calibri Light"/>
            </a:endParaRPr>
          </a:p>
          <a:p>
            <a:endParaRPr lang="pl-PL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DCC8CF-9141-153C-BF1A-CE102DD7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Pałac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Buckingham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zbudowany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został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w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1703 z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przeznaczeniem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na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miejską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siedzibę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księcia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Buckingham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Johna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Sheffielda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. W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1761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król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Jerzy III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został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właścicielem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pałacu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i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przekształcił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go w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swoją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prywatną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n-lt"/>
                <a:cs typeface="+mn-lt"/>
              </a:rPr>
              <a:t>rezydencje</a:t>
            </a:r>
            <a:r>
              <a:rPr lang="en-US" b="1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en-US" b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97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525AF6-52AB-F248-D82A-C9AB2EE2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  <a:cs typeface="Calibri Light"/>
              </a:rPr>
              <a:t>Big Ben</a:t>
            </a:r>
            <a:endParaRPr lang="pl-PL" sz="3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DFA109-4BB9-753F-9400-52E67AD6C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Na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tarczy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zegarowej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znajdują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cyfry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rzymskie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wysokości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60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centymetrów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Tarcze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zegara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były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początkowo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podświetlane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lampami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gazowymi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tylko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czasie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obrad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Parlamentu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. Od 1876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światło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paliło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się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od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zmierzchu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do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świtu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, a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początku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XX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wieku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wprowadzono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lampy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elektryczne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. Zegar Big Ben 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uruchomiono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w 1854 </a:t>
            </a:r>
            <a:r>
              <a:rPr lang="en-US" sz="2400" b="1" dirty="0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ymbol zastępczy zawartości 3" descr="Big Ben - Wikipedia">
            <a:extLst>
              <a:ext uri="{FF2B5EF4-FFF2-40B4-BE49-F238E27FC236}">
                <a16:creationId xmlns:a16="http://schemas.microsoft.com/office/drawing/2014/main" id="{0B67426D-1558-5302-E415-88F7FAF72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Bilety na Tower Bridge | musement">
            <a:extLst>
              <a:ext uri="{FF2B5EF4-FFF2-40B4-BE49-F238E27FC236}">
                <a16:creationId xmlns:a16="http://schemas.microsoft.com/office/drawing/2014/main" id="{E0781668-65A9-11BE-6827-2F4E3821E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2836A55-F8C6-9B72-B689-05737013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Tower Bridge</a:t>
            </a: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324B6D5-796F-30B6-1DDF-38788F155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Tower Bridge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był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drugim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, po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Moście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Londyńskim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mostem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który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powstał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w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Londynie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Decyzja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jego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budowie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zapadła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w 1872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, a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prace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trwały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osiem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lat.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67181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London Eye and 24 Hour River Pass 2023">
            <a:extLst>
              <a:ext uri="{FF2B5EF4-FFF2-40B4-BE49-F238E27FC236}">
                <a16:creationId xmlns:a16="http://schemas.microsoft.com/office/drawing/2014/main" id="{86952AA5-2888-EEBE-3283-2D58D1DE4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071" b="165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A4EBB4D-4BED-EED7-E776-C9EC6572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>
                <a:solidFill>
                  <a:schemeClr val="bg1"/>
                </a:solidFill>
                <a:cs typeface="Calibri Light"/>
              </a:rPr>
              <a:t>London Eye</a:t>
            </a:r>
            <a:endParaRPr lang="pl-PL" sz="5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642B81-2BFA-063E-D639-D63233B9B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Dwa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lata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po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jego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otwarciu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podjęto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decyzję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o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pozostawieniu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go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b="1" err="1">
                <a:solidFill>
                  <a:schemeClr val="bg1"/>
                </a:solidFill>
                <a:ea typeface="+mn-lt"/>
                <a:cs typeface="+mn-lt"/>
              </a:rPr>
              <a:t>stałe</a:t>
            </a:r>
            <a:r>
              <a:rPr lang="en-US" b="1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en-US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73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116D980-716E-A802-5DC2-9462B1D1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  <a:cs typeface="Calibri Light"/>
              </a:rPr>
              <a:t>Metro w Londynie </a:t>
            </a:r>
            <a:endParaRPr lang="pl-PL" sz="3800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F79CE0-94E3-2940-6A7C-E055B4F3C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Metro to jest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najstarsze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na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świecie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.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Jego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najstarszy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odcinek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został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otwarty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w 1863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roku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, a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więc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w 2023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będzie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b="1" err="1">
                <a:solidFill>
                  <a:schemeClr val="bg1"/>
                </a:solidFill>
                <a:ea typeface="+mn-lt"/>
                <a:cs typeface="+mn-lt"/>
              </a:rPr>
              <a:t>świętować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160 lat.</a:t>
            </a:r>
            <a:endParaRPr lang="en-US" sz="2400" b="1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sz="2400" b="1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8" name="Symbol zastępczy zawartości 7" descr="Londyńskie metro w obliczu wyzwań. Jak przewozić coraz więcej podróżnych -  Transport Publiczny">
            <a:extLst>
              <a:ext uri="{FF2B5EF4-FFF2-40B4-BE49-F238E27FC236}">
                <a16:creationId xmlns:a16="http://schemas.microsoft.com/office/drawing/2014/main" id="{74FF26CC-FCC9-E9A1-92EB-682226476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9" r="21495" b="-2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Legoland Windsor Resort - Wikipedia">
            <a:extLst>
              <a:ext uri="{FF2B5EF4-FFF2-40B4-BE49-F238E27FC236}">
                <a16:creationId xmlns:a16="http://schemas.microsoft.com/office/drawing/2014/main" id="{7DA428EF-530D-F538-8D6F-5C958C854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260" b="207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E8BA349-7CF5-458E-8A66-C0D8F79F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pl-PL" sz="4000">
                <a:solidFill>
                  <a:srgbClr val="FFFFFF"/>
                </a:solidFill>
                <a:cs typeface="Calibri Light"/>
              </a:rPr>
              <a:t>Legoland Windsor</a:t>
            </a:r>
            <a:endParaRPr lang="pl-PL" sz="40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A489EE-04D4-4B81-4BBF-E1F42B34E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Legoland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przy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podlondyńskim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miasteczku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Windsor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został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stworzony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w 1998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roku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jest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najczęściej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odwiedzaną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atrakcją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na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wolnym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powietrzu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w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Wielkiej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/>
                <a:cs typeface="Arial"/>
              </a:rPr>
              <a:t>Brytanii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1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E6081D-9DB2-DC1F-3B6F-079E38FD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993"/>
            <a:ext cx="3687491" cy="1594189"/>
          </a:xfrm>
        </p:spPr>
        <p:txBody>
          <a:bodyPr anchor="t">
            <a:normAutofit/>
          </a:bodyPr>
          <a:lstStyle/>
          <a:p>
            <a:r>
              <a:rPr lang="pl-PL" sz="3200">
                <a:cs typeface="Calibri Light"/>
              </a:rPr>
              <a:t>Budki telefoniczne </a:t>
            </a:r>
            <a:endParaRPr lang="pl-PL" sz="32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C11322-4A80-0E3B-F8A2-0FA04BFD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546" y="751555"/>
            <a:ext cx="6012254" cy="1766458"/>
          </a:xfrm>
        </p:spPr>
        <p:txBody>
          <a:bodyPr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W </a:t>
            </a:r>
            <a:r>
              <a:rPr lang="en-US" sz="2400" b="1" err="1">
                <a:ea typeface="+mn-lt"/>
                <a:cs typeface="+mn-lt"/>
              </a:rPr>
              <a:t>latach</a:t>
            </a:r>
            <a:r>
              <a:rPr lang="en-US" sz="2400" b="1" dirty="0">
                <a:ea typeface="+mn-lt"/>
                <a:cs typeface="+mn-lt"/>
              </a:rPr>
              <a:t> 1920- 1921 </a:t>
            </a:r>
            <a:r>
              <a:rPr lang="en-US" sz="2400" b="1" err="1">
                <a:ea typeface="+mn-lt"/>
                <a:cs typeface="+mn-lt"/>
              </a:rPr>
              <a:t>pojawiła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się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pierwsza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ogólnodostępna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budka</a:t>
            </a:r>
            <a:r>
              <a:rPr lang="en-US" sz="2400" b="1" dirty="0">
                <a:ea typeface="+mn-lt"/>
                <a:cs typeface="+mn-lt"/>
              </a:rPr>
              <a:t>. </a:t>
            </a:r>
            <a:r>
              <a:rPr lang="en-US" sz="2400" b="1" err="1">
                <a:ea typeface="+mn-lt"/>
                <a:cs typeface="+mn-lt"/>
              </a:rPr>
              <a:t>Był</a:t>
            </a:r>
            <a:r>
              <a:rPr lang="en-US" sz="2400" b="1" dirty="0">
                <a:ea typeface="+mn-lt"/>
                <a:cs typeface="+mn-lt"/>
              </a:rPr>
              <a:t> to model K1, </a:t>
            </a:r>
            <a:r>
              <a:rPr lang="en-US" sz="2400" b="1" err="1">
                <a:ea typeface="+mn-lt"/>
                <a:cs typeface="+mn-lt"/>
              </a:rPr>
              <a:t>który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znacząco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odróżniał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się</a:t>
            </a:r>
            <a:r>
              <a:rPr lang="en-US" sz="2400" b="1" dirty="0">
                <a:ea typeface="+mn-lt"/>
                <a:cs typeface="+mn-lt"/>
              </a:rPr>
              <a:t> od </a:t>
            </a:r>
            <a:r>
              <a:rPr lang="en-US" sz="2400" b="1" err="1">
                <a:ea typeface="+mn-lt"/>
                <a:cs typeface="+mn-lt"/>
              </a:rPr>
              <a:t>tych</a:t>
            </a:r>
            <a:r>
              <a:rPr lang="en-US" sz="2400" b="1" dirty="0">
                <a:ea typeface="+mn-lt"/>
                <a:cs typeface="+mn-lt"/>
              </a:rPr>
              <a:t>, </a:t>
            </a:r>
            <a:r>
              <a:rPr lang="en-US" sz="2400" b="1" err="1">
                <a:ea typeface="+mn-lt"/>
                <a:cs typeface="+mn-lt"/>
              </a:rPr>
              <a:t>które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obecnie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można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spotkać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na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ulicach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err="1">
                <a:ea typeface="+mn-lt"/>
                <a:cs typeface="+mn-lt"/>
              </a:rPr>
              <a:t>Londynu</a:t>
            </a:r>
            <a:r>
              <a:rPr lang="en-US" sz="2400" b="1" dirty="0">
                <a:ea typeface="+mn-lt"/>
                <a:cs typeface="+mn-lt"/>
              </a:rPr>
              <a:t>. </a:t>
            </a:r>
            <a:endParaRPr lang="en-US" sz="2400" b="1">
              <a:cs typeface="Calibri"/>
            </a:endParaRPr>
          </a:p>
        </p:txBody>
      </p:sp>
      <p:pic>
        <p:nvPicPr>
          <p:cNvPr id="4" name="Symbol zastępczy zawartości 3" descr="Krótka historia budek telefonicznych - SmartAge.pl">
            <a:extLst>
              <a:ext uri="{FF2B5EF4-FFF2-40B4-BE49-F238E27FC236}">
                <a16:creationId xmlns:a16="http://schemas.microsoft.com/office/drawing/2014/main" id="{21DD4178-566F-FC88-41EA-629BCCE4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3" r="1551" b="-1"/>
          <a:stretch/>
        </p:blipFill>
        <p:spPr>
          <a:xfrm>
            <a:off x="-2" y="2818262"/>
            <a:ext cx="12120115" cy="40397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221BB3-7B5D-C899-7745-66D7AC323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D2D571-38D7-DB0F-166C-14FEDA700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8AEF72-50CD-C201-F6BF-C595BBBE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9705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470 300+ zbiorów zdjęć, fotografii i beztantiemowych obrazów ...">
            <a:extLst>
              <a:ext uri="{FF2B5EF4-FFF2-40B4-BE49-F238E27FC236}">
                <a16:creationId xmlns:a16="http://schemas.microsoft.com/office/drawing/2014/main" id="{F956DD0E-0CAB-24BB-9F9F-20814AB9BC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78" b="1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9B3842F-FE22-D5F6-0509-F08C7D7D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Dziękuje za uwagę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Alan Malewski 7c</a:t>
            </a:r>
          </a:p>
        </p:txBody>
      </p:sp>
    </p:spTree>
    <p:extLst>
      <p:ext uri="{BB962C8B-B14F-4D97-AF65-F5344CB8AC3E}">
        <p14:creationId xmlns:p14="http://schemas.microsoft.com/office/powerpoint/2010/main" val="1569788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ATRAKCJE          W LONDYNIE</vt:lpstr>
      <vt:lpstr>Pałac Buckingham </vt:lpstr>
      <vt:lpstr>Big Ben</vt:lpstr>
      <vt:lpstr>Tower Bridge</vt:lpstr>
      <vt:lpstr>London Eye</vt:lpstr>
      <vt:lpstr>Metro w Londynie </vt:lpstr>
      <vt:lpstr>Legoland Windsor</vt:lpstr>
      <vt:lpstr>Budki telefoniczne </vt:lpstr>
      <vt:lpstr>Dziękuje za uwagę Alan Malewski 7c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150</cp:revision>
  <dcterms:created xsi:type="dcterms:W3CDTF">2023-11-28T19:36:30Z</dcterms:created>
  <dcterms:modified xsi:type="dcterms:W3CDTF">2023-11-29T13:11:11Z</dcterms:modified>
</cp:coreProperties>
</file>