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6AC4B2-BDE0-426F-BEFB-EFD7286BACC3}" v="2" dt="2023-11-26T12:12:06.773"/>
    <p1510:client id="{A3DF5C15-C25A-4DFA-A83F-701315BA3399}" v="287" dt="2023-11-26T12:01:08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6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4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7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9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6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8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3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4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F2B4CD28-604D-4D9D-89A8-12FAC7245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Wielka Brytania znosi restrykcje covidowe, ale musi pozostać ostrożna -  Bankier.pl">
            <a:extLst>
              <a:ext uri="{FF2B5EF4-FFF2-40B4-BE49-F238E27FC236}">
                <a16:creationId xmlns:a16="http://schemas.microsoft.com/office/drawing/2014/main" id="{5F02C38D-1DA8-4C91-198D-2249CA0D6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-56010" y="1"/>
            <a:ext cx="12191980" cy="6857999"/>
          </a:xfrm>
          <a:prstGeom prst="rect">
            <a:avLst/>
          </a:prstGeom>
        </p:spPr>
      </p:pic>
      <p:sp>
        <p:nvSpPr>
          <p:cNvPr id="25" name="Freeform: Shape 15">
            <a:extLst>
              <a:ext uri="{FF2B5EF4-FFF2-40B4-BE49-F238E27FC236}">
                <a16:creationId xmlns:a16="http://schemas.microsoft.com/office/drawing/2014/main" id="{C9AD5DBC-DEC2-48AB-A2B9-164512BE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97424">
            <a:off x="496546" y="475905"/>
            <a:ext cx="5522001" cy="2792916"/>
          </a:xfrm>
          <a:custGeom>
            <a:avLst/>
            <a:gdLst>
              <a:gd name="connsiteX0" fmla="*/ 891379 w 4662985"/>
              <a:gd name="connsiteY0" fmla="*/ 1591181 h 1931508"/>
              <a:gd name="connsiteX1" fmla="*/ 126235 w 4662985"/>
              <a:gd name="connsiteY1" fmla="*/ 1242280 h 1931508"/>
              <a:gd name="connsiteX2" fmla="*/ 8887 w 4662985"/>
              <a:gd name="connsiteY2" fmla="*/ 549241 h 1931508"/>
              <a:gd name="connsiteX3" fmla="*/ 481994 w 4662985"/>
              <a:gd name="connsiteY3" fmla="*/ 38891 h 1931508"/>
              <a:gd name="connsiteX4" fmla="*/ 4176837 w 4662985"/>
              <a:gd name="connsiteY4" fmla="*/ 108043 h 1931508"/>
              <a:gd name="connsiteX5" fmla="*/ 4661945 w 4662985"/>
              <a:gd name="connsiteY5" fmla="*/ 598104 h 1931508"/>
              <a:gd name="connsiteX6" fmla="*/ 4354479 w 4662985"/>
              <a:gd name="connsiteY6" fmla="*/ 1472118 h 1931508"/>
              <a:gd name="connsiteX7" fmla="*/ 1274188 w 4662985"/>
              <a:gd name="connsiteY7" fmla="*/ 1591276 h 1931508"/>
              <a:gd name="connsiteX8" fmla="*/ 896713 w 4662985"/>
              <a:gd name="connsiteY8" fmla="*/ 1931509 h 1931508"/>
              <a:gd name="connsiteX9" fmla="*/ 891379 w 4662985"/>
              <a:gd name="connsiteY9" fmla="*/ 1591181 h 1931508"/>
              <a:gd name="connsiteX0" fmla="*/ 891157 w 4662763"/>
              <a:gd name="connsiteY0" fmla="*/ 1591181 h 1931509"/>
              <a:gd name="connsiteX1" fmla="*/ 215888 w 4662763"/>
              <a:gd name="connsiteY1" fmla="*/ 1252973 h 1931509"/>
              <a:gd name="connsiteX2" fmla="*/ 8665 w 4662763"/>
              <a:gd name="connsiteY2" fmla="*/ 549241 h 1931509"/>
              <a:gd name="connsiteX3" fmla="*/ 481772 w 4662763"/>
              <a:gd name="connsiteY3" fmla="*/ 38891 h 1931509"/>
              <a:gd name="connsiteX4" fmla="*/ 4176615 w 4662763"/>
              <a:gd name="connsiteY4" fmla="*/ 108043 h 1931509"/>
              <a:gd name="connsiteX5" fmla="*/ 4661723 w 4662763"/>
              <a:gd name="connsiteY5" fmla="*/ 598104 h 1931509"/>
              <a:gd name="connsiteX6" fmla="*/ 4354257 w 4662763"/>
              <a:gd name="connsiteY6" fmla="*/ 1472118 h 1931509"/>
              <a:gd name="connsiteX7" fmla="*/ 1273966 w 4662763"/>
              <a:gd name="connsiteY7" fmla="*/ 1591276 h 1931509"/>
              <a:gd name="connsiteX8" fmla="*/ 896491 w 4662763"/>
              <a:gd name="connsiteY8" fmla="*/ 1931509 h 1931509"/>
              <a:gd name="connsiteX9" fmla="*/ 891157 w 4662763"/>
              <a:gd name="connsiteY9" fmla="*/ 1591181 h 1931509"/>
              <a:gd name="connsiteX0" fmla="*/ 893955 w 4665561"/>
              <a:gd name="connsiteY0" fmla="*/ 1591181 h 1931509"/>
              <a:gd name="connsiteX1" fmla="*/ 218686 w 4665561"/>
              <a:gd name="connsiteY1" fmla="*/ 1252973 h 1931509"/>
              <a:gd name="connsiteX2" fmla="*/ 11463 w 4665561"/>
              <a:gd name="connsiteY2" fmla="*/ 549241 h 1931509"/>
              <a:gd name="connsiteX3" fmla="*/ 484570 w 4665561"/>
              <a:gd name="connsiteY3" fmla="*/ 38891 h 1931509"/>
              <a:gd name="connsiteX4" fmla="*/ 4179413 w 4665561"/>
              <a:gd name="connsiteY4" fmla="*/ 108043 h 1931509"/>
              <a:gd name="connsiteX5" fmla="*/ 4664521 w 4665561"/>
              <a:gd name="connsiteY5" fmla="*/ 598104 h 1931509"/>
              <a:gd name="connsiteX6" fmla="*/ 4357055 w 4665561"/>
              <a:gd name="connsiteY6" fmla="*/ 1472118 h 1931509"/>
              <a:gd name="connsiteX7" fmla="*/ 1276764 w 4665561"/>
              <a:gd name="connsiteY7" fmla="*/ 1591276 h 1931509"/>
              <a:gd name="connsiteX8" fmla="*/ 899289 w 4665561"/>
              <a:gd name="connsiteY8" fmla="*/ 1931509 h 1931509"/>
              <a:gd name="connsiteX9" fmla="*/ 893955 w 4665561"/>
              <a:gd name="connsiteY9" fmla="*/ 1591181 h 1931509"/>
              <a:gd name="connsiteX0" fmla="*/ 882812 w 4654418"/>
              <a:gd name="connsiteY0" fmla="*/ 1591181 h 1931509"/>
              <a:gd name="connsiteX1" fmla="*/ 409762 w 4654418"/>
              <a:gd name="connsiteY1" fmla="*/ 1317128 h 1931509"/>
              <a:gd name="connsiteX2" fmla="*/ 320 w 4654418"/>
              <a:gd name="connsiteY2" fmla="*/ 549241 h 1931509"/>
              <a:gd name="connsiteX3" fmla="*/ 473427 w 4654418"/>
              <a:gd name="connsiteY3" fmla="*/ 38891 h 1931509"/>
              <a:gd name="connsiteX4" fmla="*/ 4168270 w 4654418"/>
              <a:gd name="connsiteY4" fmla="*/ 108043 h 1931509"/>
              <a:gd name="connsiteX5" fmla="*/ 4653378 w 4654418"/>
              <a:gd name="connsiteY5" fmla="*/ 598104 h 1931509"/>
              <a:gd name="connsiteX6" fmla="*/ 4345912 w 4654418"/>
              <a:gd name="connsiteY6" fmla="*/ 1472118 h 1931509"/>
              <a:gd name="connsiteX7" fmla="*/ 1265621 w 4654418"/>
              <a:gd name="connsiteY7" fmla="*/ 1591276 h 1931509"/>
              <a:gd name="connsiteX8" fmla="*/ 888146 w 4654418"/>
              <a:gd name="connsiteY8" fmla="*/ 1931509 h 1931509"/>
              <a:gd name="connsiteX9" fmla="*/ 882812 w 4654418"/>
              <a:gd name="connsiteY9" fmla="*/ 1591181 h 1931509"/>
              <a:gd name="connsiteX0" fmla="*/ 721472 w 4493078"/>
              <a:gd name="connsiteY0" fmla="*/ 1576074 h 1916402"/>
              <a:gd name="connsiteX1" fmla="*/ 248422 w 4493078"/>
              <a:gd name="connsiteY1" fmla="*/ 1302021 h 1916402"/>
              <a:gd name="connsiteX2" fmla="*/ 198481 w 4493078"/>
              <a:gd name="connsiteY2" fmla="*/ 544828 h 1916402"/>
              <a:gd name="connsiteX3" fmla="*/ 312087 w 4493078"/>
              <a:gd name="connsiteY3" fmla="*/ 23784 h 1916402"/>
              <a:gd name="connsiteX4" fmla="*/ 4006930 w 4493078"/>
              <a:gd name="connsiteY4" fmla="*/ 92936 h 1916402"/>
              <a:gd name="connsiteX5" fmla="*/ 4492038 w 4493078"/>
              <a:gd name="connsiteY5" fmla="*/ 582997 h 1916402"/>
              <a:gd name="connsiteX6" fmla="*/ 4184572 w 4493078"/>
              <a:gd name="connsiteY6" fmla="*/ 1457011 h 1916402"/>
              <a:gd name="connsiteX7" fmla="*/ 1104281 w 4493078"/>
              <a:gd name="connsiteY7" fmla="*/ 1576169 h 1916402"/>
              <a:gd name="connsiteX8" fmla="*/ 726806 w 4493078"/>
              <a:gd name="connsiteY8" fmla="*/ 1916402 h 1916402"/>
              <a:gd name="connsiteX9" fmla="*/ 721472 w 4493078"/>
              <a:gd name="connsiteY9" fmla="*/ 1576074 h 1916402"/>
              <a:gd name="connsiteX0" fmla="*/ 571898 w 4363378"/>
              <a:gd name="connsiteY0" fmla="*/ 1544826 h 1885154"/>
              <a:gd name="connsiteX1" fmla="*/ 98848 w 4363378"/>
              <a:gd name="connsiteY1" fmla="*/ 1270773 h 1885154"/>
              <a:gd name="connsiteX2" fmla="*/ 48907 w 4363378"/>
              <a:gd name="connsiteY2" fmla="*/ 513580 h 1885154"/>
              <a:gd name="connsiteX3" fmla="*/ 668060 w 4363378"/>
              <a:gd name="connsiteY3" fmla="*/ 56691 h 1885154"/>
              <a:gd name="connsiteX4" fmla="*/ 3857356 w 4363378"/>
              <a:gd name="connsiteY4" fmla="*/ 61688 h 1885154"/>
              <a:gd name="connsiteX5" fmla="*/ 4342464 w 4363378"/>
              <a:gd name="connsiteY5" fmla="*/ 551749 h 1885154"/>
              <a:gd name="connsiteX6" fmla="*/ 4034998 w 4363378"/>
              <a:gd name="connsiteY6" fmla="*/ 1425763 h 1885154"/>
              <a:gd name="connsiteX7" fmla="*/ 954707 w 4363378"/>
              <a:gd name="connsiteY7" fmla="*/ 1544921 h 1885154"/>
              <a:gd name="connsiteX8" fmla="*/ 577232 w 4363378"/>
              <a:gd name="connsiteY8" fmla="*/ 1885154 h 1885154"/>
              <a:gd name="connsiteX9" fmla="*/ 571898 w 4363378"/>
              <a:gd name="connsiteY9" fmla="*/ 1544826 h 1885154"/>
              <a:gd name="connsiteX0" fmla="*/ 571898 w 4363379"/>
              <a:gd name="connsiteY0" fmla="*/ 1544826 h 1885154"/>
              <a:gd name="connsiteX1" fmla="*/ 98848 w 4363379"/>
              <a:gd name="connsiteY1" fmla="*/ 1270773 h 1885154"/>
              <a:gd name="connsiteX2" fmla="*/ 48907 w 4363379"/>
              <a:gd name="connsiteY2" fmla="*/ 513580 h 1885154"/>
              <a:gd name="connsiteX3" fmla="*/ 668060 w 4363379"/>
              <a:gd name="connsiteY3" fmla="*/ 56691 h 1885154"/>
              <a:gd name="connsiteX4" fmla="*/ 3857356 w 4363379"/>
              <a:gd name="connsiteY4" fmla="*/ 61688 h 1885154"/>
              <a:gd name="connsiteX5" fmla="*/ 4342464 w 4363379"/>
              <a:gd name="connsiteY5" fmla="*/ 551749 h 1885154"/>
              <a:gd name="connsiteX6" fmla="*/ 4034998 w 4363379"/>
              <a:gd name="connsiteY6" fmla="*/ 1425763 h 1885154"/>
              <a:gd name="connsiteX7" fmla="*/ 954707 w 4363379"/>
              <a:gd name="connsiteY7" fmla="*/ 1544921 h 1885154"/>
              <a:gd name="connsiteX8" fmla="*/ 577232 w 4363379"/>
              <a:gd name="connsiteY8" fmla="*/ 1885154 h 1885154"/>
              <a:gd name="connsiteX9" fmla="*/ 571898 w 4363379"/>
              <a:gd name="connsiteY9" fmla="*/ 1544826 h 1885154"/>
              <a:gd name="connsiteX0" fmla="*/ 577456 w 4368937"/>
              <a:gd name="connsiteY0" fmla="*/ 1544826 h 1885154"/>
              <a:gd name="connsiteX1" fmla="*/ 104406 w 4368937"/>
              <a:gd name="connsiteY1" fmla="*/ 1270773 h 1885154"/>
              <a:gd name="connsiteX2" fmla="*/ 54465 w 4368937"/>
              <a:gd name="connsiteY2" fmla="*/ 513580 h 1885154"/>
              <a:gd name="connsiteX3" fmla="*/ 673618 w 4368937"/>
              <a:gd name="connsiteY3" fmla="*/ 56691 h 1885154"/>
              <a:gd name="connsiteX4" fmla="*/ 3862914 w 4368937"/>
              <a:gd name="connsiteY4" fmla="*/ 61688 h 1885154"/>
              <a:gd name="connsiteX5" fmla="*/ 4348022 w 4368937"/>
              <a:gd name="connsiteY5" fmla="*/ 551749 h 1885154"/>
              <a:gd name="connsiteX6" fmla="*/ 4040556 w 4368937"/>
              <a:gd name="connsiteY6" fmla="*/ 1425763 h 1885154"/>
              <a:gd name="connsiteX7" fmla="*/ 960265 w 4368937"/>
              <a:gd name="connsiteY7" fmla="*/ 1544921 h 1885154"/>
              <a:gd name="connsiteX8" fmla="*/ 582790 w 4368937"/>
              <a:gd name="connsiteY8" fmla="*/ 1885154 h 1885154"/>
              <a:gd name="connsiteX9" fmla="*/ 577456 w 4368937"/>
              <a:gd name="connsiteY9" fmla="*/ 1544826 h 1885154"/>
              <a:gd name="connsiteX0" fmla="*/ 558214 w 4349695"/>
              <a:gd name="connsiteY0" fmla="*/ 1544826 h 1885154"/>
              <a:gd name="connsiteX1" fmla="*/ 141335 w 4349695"/>
              <a:gd name="connsiteY1" fmla="*/ 1249388 h 1885154"/>
              <a:gd name="connsiteX2" fmla="*/ 35223 w 4349695"/>
              <a:gd name="connsiteY2" fmla="*/ 513580 h 1885154"/>
              <a:gd name="connsiteX3" fmla="*/ 654376 w 4349695"/>
              <a:gd name="connsiteY3" fmla="*/ 56691 h 1885154"/>
              <a:gd name="connsiteX4" fmla="*/ 3843672 w 4349695"/>
              <a:gd name="connsiteY4" fmla="*/ 61688 h 1885154"/>
              <a:gd name="connsiteX5" fmla="*/ 4328780 w 4349695"/>
              <a:gd name="connsiteY5" fmla="*/ 551749 h 1885154"/>
              <a:gd name="connsiteX6" fmla="*/ 4021314 w 4349695"/>
              <a:gd name="connsiteY6" fmla="*/ 1425763 h 1885154"/>
              <a:gd name="connsiteX7" fmla="*/ 941023 w 4349695"/>
              <a:gd name="connsiteY7" fmla="*/ 1544921 h 1885154"/>
              <a:gd name="connsiteX8" fmla="*/ 563548 w 4349695"/>
              <a:gd name="connsiteY8" fmla="*/ 1885154 h 1885154"/>
              <a:gd name="connsiteX9" fmla="*/ 558214 w 4349695"/>
              <a:gd name="connsiteY9" fmla="*/ 1544826 h 1885154"/>
              <a:gd name="connsiteX0" fmla="*/ 533956 w 4325437"/>
              <a:gd name="connsiteY0" fmla="*/ 1544826 h 1885154"/>
              <a:gd name="connsiteX1" fmla="*/ 117077 w 4325437"/>
              <a:gd name="connsiteY1" fmla="*/ 1249388 h 1885154"/>
              <a:gd name="connsiteX2" fmla="*/ 10965 w 4325437"/>
              <a:gd name="connsiteY2" fmla="*/ 513580 h 1885154"/>
              <a:gd name="connsiteX3" fmla="*/ 630118 w 4325437"/>
              <a:gd name="connsiteY3" fmla="*/ 56691 h 1885154"/>
              <a:gd name="connsiteX4" fmla="*/ 3819414 w 4325437"/>
              <a:gd name="connsiteY4" fmla="*/ 61688 h 1885154"/>
              <a:gd name="connsiteX5" fmla="*/ 4304522 w 4325437"/>
              <a:gd name="connsiteY5" fmla="*/ 551749 h 1885154"/>
              <a:gd name="connsiteX6" fmla="*/ 3997056 w 4325437"/>
              <a:gd name="connsiteY6" fmla="*/ 1425763 h 1885154"/>
              <a:gd name="connsiteX7" fmla="*/ 916765 w 4325437"/>
              <a:gd name="connsiteY7" fmla="*/ 1544921 h 1885154"/>
              <a:gd name="connsiteX8" fmla="*/ 539290 w 4325437"/>
              <a:gd name="connsiteY8" fmla="*/ 1885154 h 1885154"/>
              <a:gd name="connsiteX9" fmla="*/ 533956 w 4325437"/>
              <a:gd name="connsiteY9" fmla="*/ 1544826 h 1885154"/>
              <a:gd name="connsiteX0" fmla="*/ 541936 w 4333417"/>
              <a:gd name="connsiteY0" fmla="*/ 1542160 h 1882488"/>
              <a:gd name="connsiteX1" fmla="*/ 125057 w 4333417"/>
              <a:gd name="connsiteY1" fmla="*/ 1246722 h 1882488"/>
              <a:gd name="connsiteX2" fmla="*/ 7711 w 4333417"/>
              <a:gd name="connsiteY2" fmla="*/ 468144 h 1882488"/>
              <a:gd name="connsiteX3" fmla="*/ 638098 w 4333417"/>
              <a:gd name="connsiteY3" fmla="*/ 54025 h 1882488"/>
              <a:gd name="connsiteX4" fmla="*/ 3827394 w 4333417"/>
              <a:gd name="connsiteY4" fmla="*/ 59022 h 1882488"/>
              <a:gd name="connsiteX5" fmla="*/ 4312502 w 4333417"/>
              <a:gd name="connsiteY5" fmla="*/ 549083 h 1882488"/>
              <a:gd name="connsiteX6" fmla="*/ 4005036 w 4333417"/>
              <a:gd name="connsiteY6" fmla="*/ 1423097 h 1882488"/>
              <a:gd name="connsiteX7" fmla="*/ 924745 w 4333417"/>
              <a:gd name="connsiteY7" fmla="*/ 1542255 h 1882488"/>
              <a:gd name="connsiteX8" fmla="*/ 547270 w 4333417"/>
              <a:gd name="connsiteY8" fmla="*/ 1882488 h 1882488"/>
              <a:gd name="connsiteX9" fmla="*/ 541936 w 4333417"/>
              <a:gd name="connsiteY9" fmla="*/ 1542160 h 1882488"/>
              <a:gd name="connsiteX0" fmla="*/ 541936 w 4388134"/>
              <a:gd name="connsiteY0" fmla="*/ 1552672 h 1893000"/>
              <a:gd name="connsiteX1" fmla="*/ 125057 w 4388134"/>
              <a:gd name="connsiteY1" fmla="*/ 1257234 h 1893000"/>
              <a:gd name="connsiteX2" fmla="*/ 7711 w 4388134"/>
              <a:gd name="connsiteY2" fmla="*/ 478656 h 1893000"/>
              <a:gd name="connsiteX3" fmla="*/ 638098 w 4388134"/>
              <a:gd name="connsiteY3" fmla="*/ 64537 h 1893000"/>
              <a:gd name="connsiteX4" fmla="*/ 3827394 w 4388134"/>
              <a:gd name="connsiteY4" fmla="*/ 69534 h 1893000"/>
              <a:gd name="connsiteX5" fmla="*/ 4357440 w 4388134"/>
              <a:gd name="connsiteY5" fmla="*/ 719981 h 1893000"/>
              <a:gd name="connsiteX6" fmla="*/ 4005036 w 4388134"/>
              <a:gd name="connsiteY6" fmla="*/ 1433609 h 1893000"/>
              <a:gd name="connsiteX7" fmla="*/ 924745 w 4388134"/>
              <a:gd name="connsiteY7" fmla="*/ 1552767 h 1893000"/>
              <a:gd name="connsiteX8" fmla="*/ 547270 w 4388134"/>
              <a:gd name="connsiteY8" fmla="*/ 1893000 h 1893000"/>
              <a:gd name="connsiteX9" fmla="*/ 541936 w 4388134"/>
              <a:gd name="connsiteY9" fmla="*/ 1552672 h 1893000"/>
              <a:gd name="connsiteX0" fmla="*/ 541936 w 4371319"/>
              <a:gd name="connsiteY0" fmla="*/ 1552672 h 1893000"/>
              <a:gd name="connsiteX1" fmla="*/ 125057 w 4371319"/>
              <a:gd name="connsiteY1" fmla="*/ 1257234 h 1893000"/>
              <a:gd name="connsiteX2" fmla="*/ 7711 w 4371319"/>
              <a:gd name="connsiteY2" fmla="*/ 478656 h 1893000"/>
              <a:gd name="connsiteX3" fmla="*/ 638098 w 4371319"/>
              <a:gd name="connsiteY3" fmla="*/ 64537 h 1893000"/>
              <a:gd name="connsiteX4" fmla="*/ 3827394 w 4371319"/>
              <a:gd name="connsiteY4" fmla="*/ 69534 h 1893000"/>
              <a:gd name="connsiteX5" fmla="*/ 4357440 w 4371319"/>
              <a:gd name="connsiteY5" fmla="*/ 719981 h 1893000"/>
              <a:gd name="connsiteX6" fmla="*/ 4005036 w 4371319"/>
              <a:gd name="connsiteY6" fmla="*/ 1433609 h 1893000"/>
              <a:gd name="connsiteX7" fmla="*/ 924745 w 4371319"/>
              <a:gd name="connsiteY7" fmla="*/ 1552767 h 1893000"/>
              <a:gd name="connsiteX8" fmla="*/ 547270 w 4371319"/>
              <a:gd name="connsiteY8" fmla="*/ 1893000 h 1893000"/>
              <a:gd name="connsiteX9" fmla="*/ 541936 w 4371319"/>
              <a:gd name="connsiteY9" fmla="*/ 1552672 h 1893000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5036 w 4371319"/>
              <a:gd name="connsiteY6" fmla="*/ 1433609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3373 w 4371319"/>
              <a:gd name="connsiteY6" fmla="*/ 1412283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2709"/>
              <a:gd name="connsiteY0" fmla="*/ 1574600 h 1882850"/>
              <a:gd name="connsiteX1" fmla="*/ 125057 w 4372709"/>
              <a:gd name="connsiteY1" fmla="*/ 1279162 h 1882850"/>
              <a:gd name="connsiteX2" fmla="*/ 7711 w 4372709"/>
              <a:gd name="connsiteY2" fmla="*/ 500584 h 1882850"/>
              <a:gd name="connsiteX3" fmla="*/ 638098 w 4372709"/>
              <a:gd name="connsiteY3" fmla="*/ 86465 h 1882850"/>
              <a:gd name="connsiteX4" fmla="*/ 3836101 w 4372709"/>
              <a:gd name="connsiteY4" fmla="*/ 58680 h 1882850"/>
              <a:gd name="connsiteX5" fmla="*/ 4357440 w 4372709"/>
              <a:gd name="connsiteY5" fmla="*/ 741909 h 1882850"/>
              <a:gd name="connsiteX6" fmla="*/ 4003373 w 4372709"/>
              <a:gd name="connsiteY6" fmla="*/ 1434211 h 1882850"/>
              <a:gd name="connsiteX7" fmla="*/ 924745 w 4372709"/>
              <a:gd name="connsiteY7" fmla="*/ 1574695 h 1882850"/>
              <a:gd name="connsiteX8" fmla="*/ 513567 w 4372709"/>
              <a:gd name="connsiteY8" fmla="*/ 1882850 h 1882850"/>
              <a:gd name="connsiteX9" fmla="*/ 541936 w 4372709"/>
              <a:gd name="connsiteY9" fmla="*/ 1574600 h 1882850"/>
              <a:gd name="connsiteX0" fmla="*/ 596079 w 4426852"/>
              <a:gd name="connsiteY0" fmla="*/ 1574294 h 1882544"/>
              <a:gd name="connsiteX1" fmla="*/ 179200 w 4426852"/>
              <a:gd name="connsiteY1" fmla="*/ 1278856 h 1882544"/>
              <a:gd name="connsiteX2" fmla="*/ 5005 w 4426852"/>
              <a:gd name="connsiteY2" fmla="*/ 493573 h 1882544"/>
              <a:gd name="connsiteX3" fmla="*/ 692241 w 4426852"/>
              <a:gd name="connsiteY3" fmla="*/ 86159 h 1882544"/>
              <a:gd name="connsiteX4" fmla="*/ 3890244 w 4426852"/>
              <a:gd name="connsiteY4" fmla="*/ 58374 h 1882544"/>
              <a:gd name="connsiteX5" fmla="*/ 4411583 w 4426852"/>
              <a:gd name="connsiteY5" fmla="*/ 741603 h 1882544"/>
              <a:gd name="connsiteX6" fmla="*/ 4057516 w 4426852"/>
              <a:gd name="connsiteY6" fmla="*/ 1433905 h 1882544"/>
              <a:gd name="connsiteX7" fmla="*/ 978888 w 4426852"/>
              <a:gd name="connsiteY7" fmla="*/ 1574389 h 1882544"/>
              <a:gd name="connsiteX8" fmla="*/ 567710 w 4426852"/>
              <a:gd name="connsiteY8" fmla="*/ 1882544 h 1882544"/>
              <a:gd name="connsiteX9" fmla="*/ 596079 w 4426852"/>
              <a:gd name="connsiteY9" fmla="*/ 1574294 h 1882544"/>
              <a:gd name="connsiteX0" fmla="*/ 614119 w 4445340"/>
              <a:gd name="connsiteY0" fmla="*/ 1619631 h 1927881"/>
              <a:gd name="connsiteX1" fmla="*/ 197240 w 4445340"/>
              <a:gd name="connsiteY1" fmla="*/ 1324193 h 1927881"/>
              <a:gd name="connsiteX2" fmla="*/ 23045 w 4445340"/>
              <a:gd name="connsiteY2" fmla="*/ 538910 h 1927881"/>
              <a:gd name="connsiteX3" fmla="*/ 692421 w 4445340"/>
              <a:gd name="connsiteY3" fmla="*/ 46983 h 1927881"/>
              <a:gd name="connsiteX4" fmla="*/ 3908284 w 4445340"/>
              <a:gd name="connsiteY4" fmla="*/ 103711 h 1927881"/>
              <a:gd name="connsiteX5" fmla="*/ 4429623 w 4445340"/>
              <a:gd name="connsiteY5" fmla="*/ 786940 h 1927881"/>
              <a:gd name="connsiteX6" fmla="*/ 4075556 w 4445340"/>
              <a:gd name="connsiteY6" fmla="*/ 1479242 h 1927881"/>
              <a:gd name="connsiteX7" fmla="*/ 996928 w 4445340"/>
              <a:gd name="connsiteY7" fmla="*/ 1619726 h 1927881"/>
              <a:gd name="connsiteX8" fmla="*/ 585750 w 4445340"/>
              <a:gd name="connsiteY8" fmla="*/ 1927881 h 1927881"/>
              <a:gd name="connsiteX9" fmla="*/ 614119 w 4445340"/>
              <a:gd name="connsiteY9" fmla="*/ 1619631 h 1927881"/>
              <a:gd name="connsiteX0" fmla="*/ 595113 w 4426334"/>
              <a:gd name="connsiteY0" fmla="*/ 1619631 h 1927881"/>
              <a:gd name="connsiteX1" fmla="*/ 178234 w 4426334"/>
              <a:gd name="connsiteY1" fmla="*/ 1324193 h 1927881"/>
              <a:gd name="connsiteX2" fmla="*/ 4039 w 4426334"/>
              <a:gd name="connsiteY2" fmla="*/ 538910 h 1927881"/>
              <a:gd name="connsiteX3" fmla="*/ 673415 w 4426334"/>
              <a:gd name="connsiteY3" fmla="*/ 46983 h 1927881"/>
              <a:gd name="connsiteX4" fmla="*/ 3889278 w 4426334"/>
              <a:gd name="connsiteY4" fmla="*/ 103711 h 1927881"/>
              <a:gd name="connsiteX5" fmla="*/ 4410617 w 4426334"/>
              <a:gd name="connsiteY5" fmla="*/ 786940 h 1927881"/>
              <a:gd name="connsiteX6" fmla="*/ 4056550 w 4426334"/>
              <a:gd name="connsiteY6" fmla="*/ 1479242 h 1927881"/>
              <a:gd name="connsiteX7" fmla="*/ 977922 w 4426334"/>
              <a:gd name="connsiteY7" fmla="*/ 1619726 h 1927881"/>
              <a:gd name="connsiteX8" fmla="*/ 566744 w 4426334"/>
              <a:gd name="connsiteY8" fmla="*/ 1927881 h 1927881"/>
              <a:gd name="connsiteX9" fmla="*/ 595113 w 4426334"/>
              <a:gd name="connsiteY9" fmla="*/ 1619631 h 1927881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38498 h 1946748"/>
              <a:gd name="connsiteX1" fmla="*/ 162953 w 4410649"/>
              <a:gd name="connsiteY1" fmla="*/ 1343060 h 1946748"/>
              <a:gd name="connsiteX2" fmla="*/ 4508 w 4410649"/>
              <a:gd name="connsiteY2" fmla="*/ 470888 h 1946748"/>
              <a:gd name="connsiteX3" fmla="*/ 658134 w 4410649"/>
              <a:gd name="connsiteY3" fmla="*/ 65850 h 1946748"/>
              <a:gd name="connsiteX4" fmla="*/ 3871596 w 4410649"/>
              <a:gd name="connsiteY4" fmla="*/ 92219 h 1946748"/>
              <a:gd name="connsiteX5" fmla="*/ 4395336 w 4410649"/>
              <a:gd name="connsiteY5" fmla="*/ 805807 h 1946748"/>
              <a:gd name="connsiteX6" fmla="*/ 4041269 w 4410649"/>
              <a:gd name="connsiteY6" fmla="*/ 1498109 h 1946748"/>
              <a:gd name="connsiteX7" fmla="*/ 962641 w 4410649"/>
              <a:gd name="connsiteY7" fmla="*/ 1638593 h 1946748"/>
              <a:gd name="connsiteX8" fmla="*/ 551463 w 4410649"/>
              <a:gd name="connsiteY8" fmla="*/ 1946748 h 1946748"/>
              <a:gd name="connsiteX9" fmla="*/ 579832 w 4410649"/>
              <a:gd name="connsiteY9" fmla="*/ 1638498 h 194674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28152"/>
              <a:gd name="connsiteY0" fmla="*/ 1638498 h 1966993"/>
              <a:gd name="connsiteX1" fmla="*/ 162953 w 4428152"/>
              <a:gd name="connsiteY1" fmla="*/ 1343060 h 1966993"/>
              <a:gd name="connsiteX2" fmla="*/ 4508 w 4428152"/>
              <a:gd name="connsiteY2" fmla="*/ 470888 h 1966993"/>
              <a:gd name="connsiteX3" fmla="*/ 658134 w 4428152"/>
              <a:gd name="connsiteY3" fmla="*/ 65850 h 1966993"/>
              <a:gd name="connsiteX4" fmla="*/ 3871596 w 4428152"/>
              <a:gd name="connsiteY4" fmla="*/ 92219 h 1966993"/>
              <a:gd name="connsiteX5" fmla="*/ 4395336 w 4428152"/>
              <a:gd name="connsiteY5" fmla="*/ 805807 h 1966993"/>
              <a:gd name="connsiteX6" fmla="*/ 4041269 w 4428152"/>
              <a:gd name="connsiteY6" fmla="*/ 1498109 h 1966993"/>
              <a:gd name="connsiteX7" fmla="*/ 911570 w 4428152"/>
              <a:gd name="connsiteY7" fmla="*/ 1642154 h 1966993"/>
              <a:gd name="connsiteX8" fmla="*/ 853844 w 4428152"/>
              <a:gd name="connsiteY8" fmla="*/ 1966993 h 1966993"/>
              <a:gd name="connsiteX9" fmla="*/ 579832 w 4428152"/>
              <a:gd name="connsiteY9" fmla="*/ 1638498 h 1966993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03897"/>
              <a:gd name="connsiteY0" fmla="*/ 1638498 h 1962415"/>
              <a:gd name="connsiteX1" fmla="*/ 162953 w 4403897"/>
              <a:gd name="connsiteY1" fmla="*/ 1343060 h 1962415"/>
              <a:gd name="connsiteX2" fmla="*/ 4508 w 4403897"/>
              <a:gd name="connsiteY2" fmla="*/ 470888 h 1962415"/>
              <a:gd name="connsiteX3" fmla="*/ 658134 w 4403897"/>
              <a:gd name="connsiteY3" fmla="*/ 65850 h 1962415"/>
              <a:gd name="connsiteX4" fmla="*/ 3871596 w 4403897"/>
              <a:gd name="connsiteY4" fmla="*/ 92219 h 1962415"/>
              <a:gd name="connsiteX5" fmla="*/ 4395336 w 4403897"/>
              <a:gd name="connsiteY5" fmla="*/ 805807 h 1962415"/>
              <a:gd name="connsiteX6" fmla="*/ 4041269 w 4403897"/>
              <a:gd name="connsiteY6" fmla="*/ 1498109 h 1962415"/>
              <a:gd name="connsiteX7" fmla="*/ 911570 w 4403897"/>
              <a:gd name="connsiteY7" fmla="*/ 1642154 h 1962415"/>
              <a:gd name="connsiteX8" fmla="*/ 919506 w 4403897"/>
              <a:gd name="connsiteY8" fmla="*/ 1962415 h 1962415"/>
              <a:gd name="connsiteX9" fmla="*/ 579832 w 4403897"/>
              <a:gd name="connsiteY9" fmla="*/ 1638498 h 1962415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4041269 w 4403170"/>
              <a:gd name="connsiteY6" fmla="*/ 1529947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7252 w 4403170"/>
              <a:gd name="connsiteY6" fmla="*/ 1555855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4291 w 4403170"/>
              <a:gd name="connsiteY6" fmla="*/ 1611163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34162 w 4402901"/>
              <a:gd name="connsiteY0" fmla="*/ 1652839 h 1994253"/>
              <a:gd name="connsiteX1" fmla="*/ 162684 w 4402901"/>
              <a:gd name="connsiteY1" fmla="*/ 1374898 h 1994253"/>
              <a:gd name="connsiteX2" fmla="*/ 4239 w 4402901"/>
              <a:gd name="connsiteY2" fmla="*/ 502726 h 1994253"/>
              <a:gd name="connsiteX3" fmla="*/ 657865 w 4402901"/>
              <a:gd name="connsiteY3" fmla="*/ 97688 h 1994253"/>
              <a:gd name="connsiteX4" fmla="*/ 3866451 w 4402901"/>
              <a:gd name="connsiteY4" fmla="*/ 62409 h 1994253"/>
              <a:gd name="connsiteX5" fmla="*/ 4395067 w 4402901"/>
              <a:gd name="connsiteY5" fmla="*/ 837645 h 1994253"/>
              <a:gd name="connsiteX6" fmla="*/ 3860519 w 4402901"/>
              <a:gd name="connsiteY6" fmla="*/ 1659621 h 1994253"/>
              <a:gd name="connsiteX7" fmla="*/ 911301 w 4402901"/>
              <a:gd name="connsiteY7" fmla="*/ 1673992 h 1994253"/>
              <a:gd name="connsiteX8" fmla="*/ 919237 w 4402901"/>
              <a:gd name="connsiteY8" fmla="*/ 1994253 h 1994253"/>
              <a:gd name="connsiteX9" fmla="*/ 534162 w 4402901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4095 h 1995509"/>
              <a:gd name="connsiteX1" fmla="*/ 167956 w 4425474"/>
              <a:gd name="connsiteY1" fmla="*/ 1342922 h 1995509"/>
              <a:gd name="connsiteX2" fmla="*/ 26812 w 4425474"/>
              <a:gd name="connsiteY2" fmla="*/ 503982 h 1995509"/>
              <a:gd name="connsiteX3" fmla="*/ 680438 w 4425474"/>
              <a:gd name="connsiteY3" fmla="*/ 98944 h 1995509"/>
              <a:gd name="connsiteX4" fmla="*/ 3889024 w 4425474"/>
              <a:gd name="connsiteY4" fmla="*/ 63665 h 1995509"/>
              <a:gd name="connsiteX5" fmla="*/ 4417640 w 4425474"/>
              <a:gd name="connsiteY5" fmla="*/ 838901 h 1995509"/>
              <a:gd name="connsiteX6" fmla="*/ 3883092 w 4425474"/>
              <a:gd name="connsiteY6" fmla="*/ 1660877 h 1995509"/>
              <a:gd name="connsiteX7" fmla="*/ 933874 w 4425474"/>
              <a:gd name="connsiteY7" fmla="*/ 1675248 h 1995509"/>
              <a:gd name="connsiteX8" fmla="*/ 941810 w 4425474"/>
              <a:gd name="connsiteY8" fmla="*/ 1995509 h 1995509"/>
              <a:gd name="connsiteX9" fmla="*/ 556735 w 4425474"/>
              <a:gd name="connsiteY9" fmla="*/ 1654095 h 1995509"/>
              <a:gd name="connsiteX0" fmla="*/ 556735 w 4425474"/>
              <a:gd name="connsiteY0" fmla="*/ 1655129 h 1996543"/>
              <a:gd name="connsiteX1" fmla="*/ 167956 w 4425474"/>
              <a:gd name="connsiteY1" fmla="*/ 1343956 h 1996543"/>
              <a:gd name="connsiteX2" fmla="*/ 26812 w 4425474"/>
              <a:gd name="connsiteY2" fmla="*/ 505016 h 1996543"/>
              <a:gd name="connsiteX3" fmla="*/ 680438 w 4425474"/>
              <a:gd name="connsiteY3" fmla="*/ 99978 h 1996543"/>
              <a:gd name="connsiteX4" fmla="*/ 3889024 w 4425474"/>
              <a:gd name="connsiteY4" fmla="*/ 64699 h 1996543"/>
              <a:gd name="connsiteX5" fmla="*/ 4417640 w 4425474"/>
              <a:gd name="connsiteY5" fmla="*/ 839935 h 1996543"/>
              <a:gd name="connsiteX6" fmla="*/ 3883092 w 4425474"/>
              <a:gd name="connsiteY6" fmla="*/ 1661911 h 1996543"/>
              <a:gd name="connsiteX7" fmla="*/ 933874 w 4425474"/>
              <a:gd name="connsiteY7" fmla="*/ 1676282 h 1996543"/>
              <a:gd name="connsiteX8" fmla="*/ 941810 w 4425474"/>
              <a:gd name="connsiteY8" fmla="*/ 1996543 h 1996543"/>
              <a:gd name="connsiteX9" fmla="*/ 556735 w 4425474"/>
              <a:gd name="connsiteY9" fmla="*/ 1655129 h 1996543"/>
              <a:gd name="connsiteX0" fmla="*/ 550979 w 4421752"/>
              <a:gd name="connsiteY0" fmla="*/ 1650230 h 1991644"/>
              <a:gd name="connsiteX1" fmla="*/ 162200 w 4421752"/>
              <a:gd name="connsiteY1" fmla="*/ 1339057 h 1991644"/>
              <a:gd name="connsiteX2" fmla="*/ 21056 w 4421752"/>
              <a:gd name="connsiteY2" fmla="*/ 500117 h 1991644"/>
              <a:gd name="connsiteX3" fmla="*/ 587675 w 4421752"/>
              <a:gd name="connsiteY3" fmla="*/ 108032 h 1991644"/>
              <a:gd name="connsiteX4" fmla="*/ 3883268 w 4421752"/>
              <a:gd name="connsiteY4" fmla="*/ 59800 h 1991644"/>
              <a:gd name="connsiteX5" fmla="*/ 4411884 w 4421752"/>
              <a:gd name="connsiteY5" fmla="*/ 835036 h 1991644"/>
              <a:gd name="connsiteX6" fmla="*/ 3877336 w 4421752"/>
              <a:gd name="connsiteY6" fmla="*/ 1657012 h 1991644"/>
              <a:gd name="connsiteX7" fmla="*/ 928118 w 4421752"/>
              <a:gd name="connsiteY7" fmla="*/ 1671383 h 1991644"/>
              <a:gd name="connsiteX8" fmla="*/ 936054 w 4421752"/>
              <a:gd name="connsiteY8" fmla="*/ 1991644 h 1991644"/>
              <a:gd name="connsiteX9" fmla="*/ 550979 w 4421752"/>
              <a:gd name="connsiteY9" fmla="*/ 1650230 h 1991644"/>
              <a:gd name="connsiteX0" fmla="*/ 550979 w 4423181"/>
              <a:gd name="connsiteY0" fmla="*/ 1701894 h 2043308"/>
              <a:gd name="connsiteX1" fmla="*/ 162200 w 4423181"/>
              <a:gd name="connsiteY1" fmla="*/ 1390721 h 2043308"/>
              <a:gd name="connsiteX2" fmla="*/ 21056 w 4423181"/>
              <a:gd name="connsiteY2" fmla="*/ 551781 h 2043308"/>
              <a:gd name="connsiteX3" fmla="*/ 587675 w 4423181"/>
              <a:gd name="connsiteY3" fmla="*/ 159696 h 2043308"/>
              <a:gd name="connsiteX4" fmla="*/ 3883268 w 4423181"/>
              <a:gd name="connsiteY4" fmla="*/ 111464 h 2043308"/>
              <a:gd name="connsiteX5" fmla="*/ 4411884 w 4423181"/>
              <a:gd name="connsiteY5" fmla="*/ 886700 h 2043308"/>
              <a:gd name="connsiteX6" fmla="*/ 3877336 w 4423181"/>
              <a:gd name="connsiteY6" fmla="*/ 1708676 h 2043308"/>
              <a:gd name="connsiteX7" fmla="*/ 928118 w 4423181"/>
              <a:gd name="connsiteY7" fmla="*/ 1723047 h 2043308"/>
              <a:gd name="connsiteX8" fmla="*/ 936054 w 4423181"/>
              <a:gd name="connsiteY8" fmla="*/ 2043308 h 2043308"/>
              <a:gd name="connsiteX9" fmla="*/ 550979 w 4423181"/>
              <a:gd name="connsiteY9" fmla="*/ 1701894 h 2043308"/>
              <a:gd name="connsiteX0" fmla="*/ 550979 w 4416703"/>
              <a:gd name="connsiteY0" fmla="*/ 1724338 h 2065752"/>
              <a:gd name="connsiteX1" fmla="*/ 162200 w 4416703"/>
              <a:gd name="connsiteY1" fmla="*/ 1413165 h 2065752"/>
              <a:gd name="connsiteX2" fmla="*/ 21056 w 4416703"/>
              <a:gd name="connsiteY2" fmla="*/ 574225 h 2065752"/>
              <a:gd name="connsiteX3" fmla="*/ 587675 w 4416703"/>
              <a:gd name="connsiteY3" fmla="*/ 182140 h 2065752"/>
              <a:gd name="connsiteX4" fmla="*/ 3836784 w 4416703"/>
              <a:gd name="connsiteY4" fmla="*/ 102710 h 2065752"/>
              <a:gd name="connsiteX5" fmla="*/ 4411884 w 4416703"/>
              <a:gd name="connsiteY5" fmla="*/ 909144 h 2065752"/>
              <a:gd name="connsiteX6" fmla="*/ 3877336 w 4416703"/>
              <a:gd name="connsiteY6" fmla="*/ 1731120 h 2065752"/>
              <a:gd name="connsiteX7" fmla="*/ 928118 w 4416703"/>
              <a:gd name="connsiteY7" fmla="*/ 1745491 h 2065752"/>
              <a:gd name="connsiteX8" fmla="*/ 936054 w 4416703"/>
              <a:gd name="connsiteY8" fmla="*/ 2065752 h 2065752"/>
              <a:gd name="connsiteX9" fmla="*/ 550979 w 4416703"/>
              <a:gd name="connsiteY9" fmla="*/ 1724338 h 2065752"/>
              <a:gd name="connsiteX0" fmla="*/ 560106 w 4423497"/>
              <a:gd name="connsiteY0" fmla="*/ 1682522 h 2023936"/>
              <a:gd name="connsiteX1" fmla="*/ 171327 w 4423497"/>
              <a:gd name="connsiteY1" fmla="*/ 1371349 h 2023936"/>
              <a:gd name="connsiteX2" fmla="*/ 30183 w 4423497"/>
              <a:gd name="connsiteY2" fmla="*/ 532409 h 2023936"/>
              <a:gd name="connsiteX3" fmla="*/ 733796 w 4423497"/>
              <a:gd name="connsiteY3" fmla="*/ 110109 h 2023936"/>
              <a:gd name="connsiteX4" fmla="*/ 3845911 w 4423497"/>
              <a:gd name="connsiteY4" fmla="*/ 60894 h 2023936"/>
              <a:gd name="connsiteX5" fmla="*/ 4421011 w 4423497"/>
              <a:gd name="connsiteY5" fmla="*/ 867328 h 2023936"/>
              <a:gd name="connsiteX6" fmla="*/ 3886463 w 4423497"/>
              <a:gd name="connsiteY6" fmla="*/ 1689304 h 2023936"/>
              <a:gd name="connsiteX7" fmla="*/ 937245 w 4423497"/>
              <a:gd name="connsiteY7" fmla="*/ 1703675 h 2023936"/>
              <a:gd name="connsiteX8" fmla="*/ 945181 w 4423497"/>
              <a:gd name="connsiteY8" fmla="*/ 2023936 h 2023936"/>
              <a:gd name="connsiteX9" fmla="*/ 560106 w 4423497"/>
              <a:gd name="connsiteY9" fmla="*/ 1682522 h 2023936"/>
              <a:gd name="connsiteX0" fmla="*/ 563605 w 4426572"/>
              <a:gd name="connsiteY0" fmla="*/ 1726456 h 2067870"/>
              <a:gd name="connsiteX1" fmla="*/ 174826 w 4426572"/>
              <a:gd name="connsiteY1" fmla="*/ 1415283 h 2067870"/>
              <a:gd name="connsiteX2" fmla="*/ 33682 w 4426572"/>
              <a:gd name="connsiteY2" fmla="*/ 576343 h 2067870"/>
              <a:gd name="connsiteX3" fmla="*/ 788618 w 4426572"/>
              <a:gd name="connsiteY3" fmla="*/ 60926 h 2067870"/>
              <a:gd name="connsiteX4" fmla="*/ 3849410 w 4426572"/>
              <a:gd name="connsiteY4" fmla="*/ 104828 h 2067870"/>
              <a:gd name="connsiteX5" fmla="*/ 4424510 w 4426572"/>
              <a:gd name="connsiteY5" fmla="*/ 911262 h 2067870"/>
              <a:gd name="connsiteX6" fmla="*/ 3889962 w 4426572"/>
              <a:gd name="connsiteY6" fmla="*/ 1733238 h 2067870"/>
              <a:gd name="connsiteX7" fmla="*/ 940744 w 4426572"/>
              <a:gd name="connsiteY7" fmla="*/ 1747609 h 2067870"/>
              <a:gd name="connsiteX8" fmla="*/ 948680 w 4426572"/>
              <a:gd name="connsiteY8" fmla="*/ 2067870 h 2067870"/>
              <a:gd name="connsiteX9" fmla="*/ 563605 w 4426572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4281 w 4427247"/>
              <a:gd name="connsiteY0" fmla="*/ 1726456 h 2067870"/>
              <a:gd name="connsiteX1" fmla="*/ 172251 w 4427247"/>
              <a:gd name="connsiteY1" fmla="*/ 1374183 h 2067870"/>
              <a:gd name="connsiteX2" fmla="*/ 34358 w 4427247"/>
              <a:gd name="connsiteY2" fmla="*/ 576343 h 2067870"/>
              <a:gd name="connsiteX3" fmla="*/ 789294 w 4427247"/>
              <a:gd name="connsiteY3" fmla="*/ 60926 h 2067870"/>
              <a:gd name="connsiteX4" fmla="*/ 3850086 w 4427247"/>
              <a:gd name="connsiteY4" fmla="*/ 104828 h 2067870"/>
              <a:gd name="connsiteX5" fmla="*/ 4425186 w 4427247"/>
              <a:gd name="connsiteY5" fmla="*/ 911262 h 2067870"/>
              <a:gd name="connsiteX6" fmla="*/ 3570165 w 4427247"/>
              <a:gd name="connsiteY6" fmla="*/ 1762468 h 2067870"/>
              <a:gd name="connsiteX7" fmla="*/ 941420 w 4427247"/>
              <a:gd name="connsiteY7" fmla="*/ 1747609 h 2067870"/>
              <a:gd name="connsiteX8" fmla="*/ 949356 w 4427247"/>
              <a:gd name="connsiteY8" fmla="*/ 2067870 h 2067870"/>
              <a:gd name="connsiteX9" fmla="*/ 564281 w 4427247"/>
              <a:gd name="connsiteY9" fmla="*/ 1726456 h 2067870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941420 w 4427247"/>
              <a:gd name="connsiteY7" fmla="*/ 1762471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1156249 w 4427247"/>
              <a:gd name="connsiteY7" fmla="*/ 1788819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116439"/>
              <a:gd name="connsiteX1" fmla="*/ 172251 w 4427247"/>
              <a:gd name="connsiteY1" fmla="*/ 1389045 h 2116439"/>
              <a:gd name="connsiteX2" fmla="*/ 34358 w 4427247"/>
              <a:gd name="connsiteY2" fmla="*/ 591205 h 2116439"/>
              <a:gd name="connsiteX3" fmla="*/ 789294 w 4427247"/>
              <a:gd name="connsiteY3" fmla="*/ 75788 h 2116439"/>
              <a:gd name="connsiteX4" fmla="*/ 3850086 w 4427247"/>
              <a:gd name="connsiteY4" fmla="*/ 119690 h 2116439"/>
              <a:gd name="connsiteX5" fmla="*/ 4425186 w 4427247"/>
              <a:gd name="connsiteY5" fmla="*/ 926124 h 2116439"/>
              <a:gd name="connsiteX6" fmla="*/ 3570165 w 4427247"/>
              <a:gd name="connsiteY6" fmla="*/ 1777330 h 2116439"/>
              <a:gd name="connsiteX7" fmla="*/ 1156249 w 4427247"/>
              <a:gd name="connsiteY7" fmla="*/ 1788819 h 2116439"/>
              <a:gd name="connsiteX8" fmla="*/ 1157432 w 4427247"/>
              <a:gd name="connsiteY8" fmla="*/ 2116439 h 2116439"/>
              <a:gd name="connsiteX9" fmla="*/ 564281 w 4427247"/>
              <a:gd name="connsiteY9" fmla="*/ 1741318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28763"/>
              <a:gd name="connsiteY0" fmla="*/ 1751186 h 2116439"/>
              <a:gd name="connsiteX1" fmla="*/ 175828 w 4428763"/>
              <a:gd name="connsiteY1" fmla="*/ 1389045 h 2116439"/>
              <a:gd name="connsiteX2" fmla="*/ 37935 w 4428763"/>
              <a:gd name="connsiteY2" fmla="*/ 591205 h 2116439"/>
              <a:gd name="connsiteX3" fmla="*/ 792871 w 4428763"/>
              <a:gd name="connsiteY3" fmla="*/ 75788 h 2116439"/>
              <a:gd name="connsiteX4" fmla="*/ 3853663 w 4428763"/>
              <a:gd name="connsiteY4" fmla="*/ 119690 h 2116439"/>
              <a:gd name="connsiteX5" fmla="*/ 4428763 w 4428763"/>
              <a:gd name="connsiteY5" fmla="*/ 926124 h 2116439"/>
              <a:gd name="connsiteX6" fmla="*/ 3573742 w 4428763"/>
              <a:gd name="connsiteY6" fmla="*/ 1777330 h 2116439"/>
              <a:gd name="connsiteX7" fmla="*/ 1159826 w 4428763"/>
              <a:gd name="connsiteY7" fmla="*/ 1788819 h 2116439"/>
              <a:gd name="connsiteX8" fmla="*/ 1161009 w 4428763"/>
              <a:gd name="connsiteY8" fmla="*/ 2116439 h 2116439"/>
              <a:gd name="connsiteX9" fmla="*/ 722695 w 4428763"/>
              <a:gd name="connsiteY9" fmla="*/ 1751186 h 2116439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8763" h="2102473">
                <a:moveTo>
                  <a:pt x="722695" y="1737220"/>
                </a:moveTo>
                <a:cubicBezTo>
                  <a:pt x="541817" y="1663774"/>
                  <a:pt x="289955" y="1568409"/>
                  <a:pt x="175828" y="1375079"/>
                </a:cubicBezTo>
                <a:cubicBezTo>
                  <a:pt x="61701" y="1181749"/>
                  <a:pt x="-64905" y="796115"/>
                  <a:pt x="37935" y="577239"/>
                </a:cubicBezTo>
                <a:cubicBezTo>
                  <a:pt x="140775" y="358363"/>
                  <a:pt x="162043" y="140692"/>
                  <a:pt x="792871" y="61822"/>
                </a:cubicBezTo>
                <a:cubicBezTo>
                  <a:pt x="1423699" y="-17048"/>
                  <a:pt x="3216921" y="-37702"/>
                  <a:pt x="3822903" y="104021"/>
                </a:cubicBezTo>
                <a:cubicBezTo>
                  <a:pt x="4428885" y="245744"/>
                  <a:pt x="4416953" y="658639"/>
                  <a:pt x="4428763" y="912158"/>
                </a:cubicBezTo>
                <a:cubicBezTo>
                  <a:pt x="4404194" y="1365424"/>
                  <a:pt x="4118565" y="1619581"/>
                  <a:pt x="3573742" y="1763364"/>
                </a:cubicBezTo>
                <a:cubicBezTo>
                  <a:pt x="3028919" y="1907147"/>
                  <a:pt x="1313245" y="1816204"/>
                  <a:pt x="1159826" y="1774853"/>
                </a:cubicBezTo>
                <a:cubicBezTo>
                  <a:pt x="1098295" y="1880771"/>
                  <a:pt x="1112279" y="1894673"/>
                  <a:pt x="1161009" y="2102473"/>
                </a:cubicBezTo>
                <a:cubicBezTo>
                  <a:pt x="929550" y="1950845"/>
                  <a:pt x="722695" y="1737220"/>
                  <a:pt x="722695" y="1737220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69256" y="623429"/>
            <a:ext cx="5036457" cy="128292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100">
                <a:ea typeface="Calibri Light"/>
                <a:cs typeface="Calibri Light"/>
              </a:rPr>
              <a:t>Najciekawsze miejsca </a:t>
            </a:r>
            <a:br>
              <a:rPr lang="pl-PL" sz="4100">
                <a:ea typeface="Calibri Light"/>
                <a:cs typeface="Calibri Light"/>
              </a:rPr>
            </a:br>
            <a:r>
              <a:rPr lang="pl-PL" sz="4100">
                <a:ea typeface="Calibri Light"/>
                <a:cs typeface="Calibri Light"/>
              </a:rPr>
              <a:t>w Londynie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43430" y="1942853"/>
            <a:ext cx="4296227" cy="7679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l-PL">
                <a:ea typeface="Calibri"/>
                <a:cs typeface="Calibri"/>
              </a:rPr>
              <a:t>Kacper dadej</a:t>
            </a:r>
            <a:endParaRPr lang="pl-PL"/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9FBE8679-CB21-4876-82EA-4D4D5D4BC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97424">
            <a:off x="496549" y="410803"/>
            <a:ext cx="5522001" cy="2792916"/>
          </a:xfrm>
          <a:custGeom>
            <a:avLst/>
            <a:gdLst>
              <a:gd name="connsiteX0" fmla="*/ 891379 w 4662985"/>
              <a:gd name="connsiteY0" fmla="*/ 1591181 h 1931508"/>
              <a:gd name="connsiteX1" fmla="*/ 126235 w 4662985"/>
              <a:gd name="connsiteY1" fmla="*/ 1242280 h 1931508"/>
              <a:gd name="connsiteX2" fmla="*/ 8887 w 4662985"/>
              <a:gd name="connsiteY2" fmla="*/ 549241 h 1931508"/>
              <a:gd name="connsiteX3" fmla="*/ 481994 w 4662985"/>
              <a:gd name="connsiteY3" fmla="*/ 38891 h 1931508"/>
              <a:gd name="connsiteX4" fmla="*/ 4176837 w 4662985"/>
              <a:gd name="connsiteY4" fmla="*/ 108043 h 1931508"/>
              <a:gd name="connsiteX5" fmla="*/ 4661945 w 4662985"/>
              <a:gd name="connsiteY5" fmla="*/ 598104 h 1931508"/>
              <a:gd name="connsiteX6" fmla="*/ 4354479 w 4662985"/>
              <a:gd name="connsiteY6" fmla="*/ 1472118 h 1931508"/>
              <a:gd name="connsiteX7" fmla="*/ 1274188 w 4662985"/>
              <a:gd name="connsiteY7" fmla="*/ 1591276 h 1931508"/>
              <a:gd name="connsiteX8" fmla="*/ 896713 w 4662985"/>
              <a:gd name="connsiteY8" fmla="*/ 1931509 h 1931508"/>
              <a:gd name="connsiteX9" fmla="*/ 891379 w 4662985"/>
              <a:gd name="connsiteY9" fmla="*/ 1591181 h 1931508"/>
              <a:gd name="connsiteX0" fmla="*/ 891157 w 4662763"/>
              <a:gd name="connsiteY0" fmla="*/ 1591181 h 1931509"/>
              <a:gd name="connsiteX1" fmla="*/ 215888 w 4662763"/>
              <a:gd name="connsiteY1" fmla="*/ 1252973 h 1931509"/>
              <a:gd name="connsiteX2" fmla="*/ 8665 w 4662763"/>
              <a:gd name="connsiteY2" fmla="*/ 549241 h 1931509"/>
              <a:gd name="connsiteX3" fmla="*/ 481772 w 4662763"/>
              <a:gd name="connsiteY3" fmla="*/ 38891 h 1931509"/>
              <a:gd name="connsiteX4" fmla="*/ 4176615 w 4662763"/>
              <a:gd name="connsiteY4" fmla="*/ 108043 h 1931509"/>
              <a:gd name="connsiteX5" fmla="*/ 4661723 w 4662763"/>
              <a:gd name="connsiteY5" fmla="*/ 598104 h 1931509"/>
              <a:gd name="connsiteX6" fmla="*/ 4354257 w 4662763"/>
              <a:gd name="connsiteY6" fmla="*/ 1472118 h 1931509"/>
              <a:gd name="connsiteX7" fmla="*/ 1273966 w 4662763"/>
              <a:gd name="connsiteY7" fmla="*/ 1591276 h 1931509"/>
              <a:gd name="connsiteX8" fmla="*/ 896491 w 4662763"/>
              <a:gd name="connsiteY8" fmla="*/ 1931509 h 1931509"/>
              <a:gd name="connsiteX9" fmla="*/ 891157 w 4662763"/>
              <a:gd name="connsiteY9" fmla="*/ 1591181 h 1931509"/>
              <a:gd name="connsiteX0" fmla="*/ 893955 w 4665561"/>
              <a:gd name="connsiteY0" fmla="*/ 1591181 h 1931509"/>
              <a:gd name="connsiteX1" fmla="*/ 218686 w 4665561"/>
              <a:gd name="connsiteY1" fmla="*/ 1252973 h 1931509"/>
              <a:gd name="connsiteX2" fmla="*/ 11463 w 4665561"/>
              <a:gd name="connsiteY2" fmla="*/ 549241 h 1931509"/>
              <a:gd name="connsiteX3" fmla="*/ 484570 w 4665561"/>
              <a:gd name="connsiteY3" fmla="*/ 38891 h 1931509"/>
              <a:gd name="connsiteX4" fmla="*/ 4179413 w 4665561"/>
              <a:gd name="connsiteY4" fmla="*/ 108043 h 1931509"/>
              <a:gd name="connsiteX5" fmla="*/ 4664521 w 4665561"/>
              <a:gd name="connsiteY5" fmla="*/ 598104 h 1931509"/>
              <a:gd name="connsiteX6" fmla="*/ 4357055 w 4665561"/>
              <a:gd name="connsiteY6" fmla="*/ 1472118 h 1931509"/>
              <a:gd name="connsiteX7" fmla="*/ 1276764 w 4665561"/>
              <a:gd name="connsiteY7" fmla="*/ 1591276 h 1931509"/>
              <a:gd name="connsiteX8" fmla="*/ 899289 w 4665561"/>
              <a:gd name="connsiteY8" fmla="*/ 1931509 h 1931509"/>
              <a:gd name="connsiteX9" fmla="*/ 893955 w 4665561"/>
              <a:gd name="connsiteY9" fmla="*/ 1591181 h 1931509"/>
              <a:gd name="connsiteX0" fmla="*/ 882812 w 4654418"/>
              <a:gd name="connsiteY0" fmla="*/ 1591181 h 1931509"/>
              <a:gd name="connsiteX1" fmla="*/ 409762 w 4654418"/>
              <a:gd name="connsiteY1" fmla="*/ 1317128 h 1931509"/>
              <a:gd name="connsiteX2" fmla="*/ 320 w 4654418"/>
              <a:gd name="connsiteY2" fmla="*/ 549241 h 1931509"/>
              <a:gd name="connsiteX3" fmla="*/ 473427 w 4654418"/>
              <a:gd name="connsiteY3" fmla="*/ 38891 h 1931509"/>
              <a:gd name="connsiteX4" fmla="*/ 4168270 w 4654418"/>
              <a:gd name="connsiteY4" fmla="*/ 108043 h 1931509"/>
              <a:gd name="connsiteX5" fmla="*/ 4653378 w 4654418"/>
              <a:gd name="connsiteY5" fmla="*/ 598104 h 1931509"/>
              <a:gd name="connsiteX6" fmla="*/ 4345912 w 4654418"/>
              <a:gd name="connsiteY6" fmla="*/ 1472118 h 1931509"/>
              <a:gd name="connsiteX7" fmla="*/ 1265621 w 4654418"/>
              <a:gd name="connsiteY7" fmla="*/ 1591276 h 1931509"/>
              <a:gd name="connsiteX8" fmla="*/ 888146 w 4654418"/>
              <a:gd name="connsiteY8" fmla="*/ 1931509 h 1931509"/>
              <a:gd name="connsiteX9" fmla="*/ 882812 w 4654418"/>
              <a:gd name="connsiteY9" fmla="*/ 1591181 h 1931509"/>
              <a:gd name="connsiteX0" fmla="*/ 721472 w 4493078"/>
              <a:gd name="connsiteY0" fmla="*/ 1576074 h 1916402"/>
              <a:gd name="connsiteX1" fmla="*/ 248422 w 4493078"/>
              <a:gd name="connsiteY1" fmla="*/ 1302021 h 1916402"/>
              <a:gd name="connsiteX2" fmla="*/ 198481 w 4493078"/>
              <a:gd name="connsiteY2" fmla="*/ 544828 h 1916402"/>
              <a:gd name="connsiteX3" fmla="*/ 312087 w 4493078"/>
              <a:gd name="connsiteY3" fmla="*/ 23784 h 1916402"/>
              <a:gd name="connsiteX4" fmla="*/ 4006930 w 4493078"/>
              <a:gd name="connsiteY4" fmla="*/ 92936 h 1916402"/>
              <a:gd name="connsiteX5" fmla="*/ 4492038 w 4493078"/>
              <a:gd name="connsiteY5" fmla="*/ 582997 h 1916402"/>
              <a:gd name="connsiteX6" fmla="*/ 4184572 w 4493078"/>
              <a:gd name="connsiteY6" fmla="*/ 1457011 h 1916402"/>
              <a:gd name="connsiteX7" fmla="*/ 1104281 w 4493078"/>
              <a:gd name="connsiteY7" fmla="*/ 1576169 h 1916402"/>
              <a:gd name="connsiteX8" fmla="*/ 726806 w 4493078"/>
              <a:gd name="connsiteY8" fmla="*/ 1916402 h 1916402"/>
              <a:gd name="connsiteX9" fmla="*/ 721472 w 4493078"/>
              <a:gd name="connsiteY9" fmla="*/ 1576074 h 1916402"/>
              <a:gd name="connsiteX0" fmla="*/ 571898 w 4363378"/>
              <a:gd name="connsiteY0" fmla="*/ 1544826 h 1885154"/>
              <a:gd name="connsiteX1" fmla="*/ 98848 w 4363378"/>
              <a:gd name="connsiteY1" fmla="*/ 1270773 h 1885154"/>
              <a:gd name="connsiteX2" fmla="*/ 48907 w 4363378"/>
              <a:gd name="connsiteY2" fmla="*/ 513580 h 1885154"/>
              <a:gd name="connsiteX3" fmla="*/ 668060 w 4363378"/>
              <a:gd name="connsiteY3" fmla="*/ 56691 h 1885154"/>
              <a:gd name="connsiteX4" fmla="*/ 3857356 w 4363378"/>
              <a:gd name="connsiteY4" fmla="*/ 61688 h 1885154"/>
              <a:gd name="connsiteX5" fmla="*/ 4342464 w 4363378"/>
              <a:gd name="connsiteY5" fmla="*/ 551749 h 1885154"/>
              <a:gd name="connsiteX6" fmla="*/ 4034998 w 4363378"/>
              <a:gd name="connsiteY6" fmla="*/ 1425763 h 1885154"/>
              <a:gd name="connsiteX7" fmla="*/ 954707 w 4363378"/>
              <a:gd name="connsiteY7" fmla="*/ 1544921 h 1885154"/>
              <a:gd name="connsiteX8" fmla="*/ 577232 w 4363378"/>
              <a:gd name="connsiteY8" fmla="*/ 1885154 h 1885154"/>
              <a:gd name="connsiteX9" fmla="*/ 571898 w 4363378"/>
              <a:gd name="connsiteY9" fmla="*/ 1544826 h 1885154"/>
              <a:gd name="connsiteX0" fmla="*/ 571898 w 4363379"/>
              <a:gd name="connsiteY0" fmla="*/ 1544826 h 1885154"/>
              <a:gd name="connsiteX1" fmla="*/ 98848 w 4363379"/>
              <a:gd name="connsiteY1" fmla="*/ 1270773 h 1885154"/>
              <a:gd name="connsiteX2" fmla="*/ 48907 w 4363379"/>
              <a:gd name="connsiteY2" fmla="*/ 513580 h 1885154"/>
              <a:gd name="connsiteX3" fmla="*/ 668060 w 4363379"/>
              <a:gd name="connsiteY3" fmla="*/ 56691 h 1885154"/>
              <a:gd name="connsiteX4" fmla="*/ 3857356 w 4363379"/>
              <a:gd name="connsiteY4" fmla="*/ 61688 h 1885154"/>
              <a:gd name="connsiteX5" fmla="*/ 4342464 w 4363379"/>
              <a:gd name="connsiteY5" fmla="*/ 551749 h 1885154"/>
              <a:gd name="connsiteX6" fmla="*/ 4034998 w 4363379"/>
              <a:gd name="connsiteY6" fmla="*/ 1425763 h 1885154"/>
              <a:gd name="connsiteX7" fmla="*/ 954707 w 4363379"/>
              <a:gd name="connsiteY7" fmla="*/ 1544921 h 1885154"/>
              <a:gd name="connsiteX8" fmla="*/ 577232 w 4363379"/>
              <a:gd name="connsiteY8" fmla="*/ 1885154 h 1885154"/>
              <a:gd name="connsiteX9" fmla="*/ 571898 w 4363379"/>
              <a:gd name="connsiteY9" fmla="*/ 1544826 h 1885154"/>
              <a:gd name="connsiteX0" fmla="*/ 577456 w 4368937"/>
              <a:gd name="connsiteY0" fmla="*/ 1544826 h 1885154"/>
              <a:gd name="connsiteX1" fmla="*/ 104406 w 4368937"/>
              <a:gd name="connsiteY1" fmla="*/ 1270773 h 1885154"/>
              <a:gd name="connsiteX2" fmla="*/ 54465 w 4368937"/>
              <a:gd name="connsiteY2" fmla="*/ 513580 h 1885154"/>
              <a:gd name="connsiteX3" fmla="*/ 673618 w 4368937"/>
              <a:gd name="connsiteY3" fmla="*/ 56691 h 1885154"/>
              <a:gd name="connsiteX4" fmla="*/ 3862914 w 4368937"/>
              <a:gd name="connsiteY4" fmla="*/ 61688 h 1885154"/>
              <a:gd name="connsiteX5" fmla="*/ 4348022 w 4368937"/>
              <a:gd name="connsiteY5" fmla="*/ 551749 h 1885154"/>
              <a:gd name="connsiteX6" fmla="*/ 4040556 w 4368937"/>
              <a:gd name="connsiteY6" fmla="*/ 1425763 h 1885154"/>
              <a:gd name="connsiteX7" fmla="*/ 960265 w 4368937"/>
              <a:gd name="connsiteY7" fmla="*/ 1544921 h 1885154"/>
              <a:gd name="connsiteX8" fmla="*/ 582790 w 4368937"/>
              <a:gd name="connsiteY8" fmla="*/ 1885154 h 1885154"/>
              <a:gd name="connsiteX9" fmla="*/ 577456 w 4368937"/>
              <a:gd name="connsiteY9" fmla="*/ 1544826 h 1885154"/>
              <a:gd name="connsiteX0" fmla="*/ 558214 w 4349695"/>
              <a:gd name="connsiteY0" fmla="*/ 1544826 h 1885154"/>
              <a:gd name="connsiteX1" fmla="*/ 141335 w 4349695"/>
              <a:gd name="connsiteY1" fmla="*/ 1249388 h 1885154"/>
              <a:gd name="connsiteX2" fmla="*/ 35223 w 4349695"/>
              <a:gd name="connsiteY2" fmla="*/ 513580 h 1885154"/>
              <a:gd name="connsiteX3" fmla="*/ 654376 w 4349695"/>
              <a:gd name="connsiteY3" fmla="*/ 56691 h 1885154"/>
              <a:gd name="connsiteX4" fmla="*/ 3843672 w 4349695"/>
              <a:gd name="connsiteY4" fmla="*/ 61688 h 1885154"/>
              <a:gd name="connsiteX5" fmla="*/ 4328780 w 4349695"/>
              <a:gd name="connsiteY5" fmla="*/ 551749 h 1885154"/>
              <a:gd name="connsiteX6" fmla="*/ 4021314 w 4349695"/>
              <a:gd name="connsiteY6" fmla="*/ 1425763 h 1885154"/>
              <a:gd name="connsiteX7" fmla="*/ 941023 w 4349695"/>
              <a:gd name="connsiteY7" fmla="*/ 1544921 h 1885154"/>
              <a:gd name="connsiteX8" fmla="*/ 563548 w 4349695"/>
              <a:gd name="connsiteY8" fmla="*/ 1885154 h 1885154"/>
              <a:gd name="connsiteX9" fmla="*/ 558214 w 4349695"/>
              <a:gd name="connsiteY9" fmla="*/ 1544826 h 1885154"/>
              <a:gd name="connsiteX0" fmla="*/ 533956 w 4325437"/>
              <a:gd name="connsiteY0" fmla="*/ 1544826 h 1885154"/>
              <a:gd name="connsiteX1" fmla="*/ 117077 w 4325437"/>
              <a:gd name="connsiteY1" fmla="*/ 1249388 h 1885154"/>
              <a:gd name="connsiteX2" fmla="*/ 10965 w 4325437"/>
              <a:gd name="connsiteY2" fmla="*/ 513580 h 1885154"/>
              <a:gd name="connsiteX3" fmla="*/ 630118 w 4325437"/>
              <a:gd name="connsiteY3" fmla="*/ 56691 h 1885154"/>
              <a:gd name="connsiteX4" fmla="*/ 3819414 w 4325437"/>
              <a:gd name="connsiteY4" fmla="*/ 61688 h 1885154"/>
              <a:gd name="connsiteX5" fmla="*/ 4304522 w 4325437"/>
              <a:gd name="connsiteY5" fmla="*/ 551749 h 1885154"/>
              <a:gd name="connsiteX6" fmla="*/ 3997056 w 4325437"/>
              <a:gd name="connsiteY6" fmla="*/ 1425763 h 1885154"/>
              <a:gd name="connsiteX7" fmla="*/ 916765 w 4325437"/>
              <a:gd name="connsiteY7" fmla="*/ 1544921 h 1885154"/>
              <a:gd name="connsiteX8" fmla="*/ 539290 w 4325437"/>
              <a:gd name="connsiteY8" fmla="*/ 1885154 h 1885154"/>
              <a:gd name="connsiteX9" fmla="*/ 533956 w 4325437"/>
              <a:gd name="connsiteY9" fmla="*/ 1544826 h 1885154"/>
              <a:gd name="connsiteX0" fmla="*/ 541936 w 4333417"/>
              <a:gd name="connsiteY0" fmla="*/ 1542160 h 1882488"/>
              <a:gd name="connsiteX1" fmla="*/ 125057 w 4333417"/>
              <a:gd name="connsiteY1" fmla="*/ 1246722 h 1882488"/>
              <a:gd name="connsiteX2" fmla="*/ 7711 w 4333417"/>
              <a:gd name="connsiteY2" fmla="*/ 468144 h 1882488"/>
              <a:gd name="connsiteX3" fmla="*/ 638098 w 4333417"/>
              <a:gd name="connsiteY3" fmla="*/ 54025 h 1882488"/>
              <a:gd name="connsiteX4" fmla="*/ 3827394 w 4333417"/>
              <a:gd name="connsiteY4" fmla="*/ 59022 h 1882488"/>
              <a:gd name="connsiteX5" fmla="*/ 4312502 w 4333417"/>
              <a:gd name="connsiteY5" fmla="*/ 549083 h 1882488"/>
              <a:gd name="connsiteX6" fmla="*/ 4005036 w 4333417"/>
              <a:gd name="connsiteY6" fmla="*/ 1423097 h 1882488"/>
              <a:gd name="connsiteX7" fmla="*/ 924745 w 4333417"/>
              <a:gd name="connsiteY7" fmla="*/ 1542255 h 1882488"/>
              <a:gd name="connsiteX8" fmla="*/ 547270 w 4333417"/>
              <a:gd name="connsiteY8" fmla="*/ 1882488 h 1882488"/>
              <a:gd name="connsiteX9" fmla="*/ 541936 w 4333417"/>
              <a:gd name="connsiteY9" fmla="*/ 1542160 h 1882488"/>
              <a:gd name="connsiteX0" fmla="*/ 541936 w 4388134"/>
              <a:gd name="connsiteY0" fmla="*/ 1552672 h 1893000"/>
              <a:gd name="connsiteX1" fmla="*/ 125057 w 4388134"/>
              <a:gd name="connsiteY1" fmla="*/ 1257234 h 1893000"/>
              <a:gd name="connsiteX2" fmla="*/ 7711 w 4388134"/>
              <a:gd name="connsiteY2" fmla="*/ 478656 h 1893000"/>
              <a:gd name="connsiteX3" fmla="*/ 638098 w 4388134"/>
              <a:gd name="connsiteY3" fmla="*/ 64537 h 1893000"/>
              <a:gd name="connsiteX4" fmla="*/ 3827394 w 4388134"/>
              <a:gd name="connsiteY4" fmla="*/ 69534 h 1893000"/>
              <a:gd name="connsiteX5" fmla="*/ 4357440 w 4388134"/>
              <a:gd name="connsiteY5" fmla="*/ 719981 h 1893000"/>
              <a:gd name="connsiteX6" fmla="*/ 4005036 w 4388134"/>
              <a:gd name="connsiteY6" fmla="*/ 1433609 h 1893000"/>
              <a:gd name="connsiteX7" fmla="*/ 924745 w 4388134"/>
              <a:gd name="connsiteY7" fmla="*/ 1552767 h 1893000"/>
              <a:gd name="connsiteX8" fmla="*/ 547270 w 4388134"/>
              <a:gd name="connsiteY8" fmla="*/ 1893000 h 1893000"/>
              <a:gd name="connsiteX9" fmla="*/ 541936 w 4388134"/>
              <a:gd name="connsiteY9" fmla="*/ 1552672 h 1893000"/>
              <a:gd name="connsiteX0" fmla="*/ 541936 w 4371319"/>
              <a:gd name="connsiteY0" fmla="*/ 1552672 h 1893000"/>
              <a:gd name="connsiteX1" fmla="*/ 125057 w 4371319"/>
              <a:gd name="connsiteY1" fmla="*/ 1257234 h 1893000"/>
              <a:gd name="connsiteX2" fmla="*/ 7711 w 4371319"/>
              <a:gd name="connsiteY2" fmla="*/ 478656 h 1893000"/>
              <a:gd name="connsiteX3" fmla="*/ 638098 w 4371319"/>
              <a:gd name="connsiteY3" fmla="*/ 64537 h 1893000"/>
              <a:gd name="connsiteX4" fmla="*/ 3827394 w 4371319"/>
              <a:gd name="connsiteY4" fmla="*/ 69534 h 1893000"/>
              <a:gd name="connsiteX5" fmla="*/ 4357440 w 4371319"/>
              <a:gd name="connsiteY5" fmla="*/ 719981 h 1893000"/>
              <a:gd name="connsiteX6" fmla="*/ 4005036 w 4371319"/>
              <a:gd name="connsiteY6" fmla="*/ 1433609 h 1893000"/>
              <a:gd name="connsiteX7" fmla="*/ 924745 w 4371319"/>
              <a:gd name="connsiteY7" fmla="*/ 1552767 h 1893000"/>
              <a:gd name="connsiteX8" fmla="*/ 547270 w 4371319"/>
              <a:gd name="connsiteY8" fmla="*/ 1893000 h 1893000"/>
              <a:gd name="connsiteX9" fmla="*/ 541936 w 4371319"/>
              <a:gd name="connsiteY9" fmla="*/ 1552672 h 1893000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5036 w 4371319"/>
              <a:gd name="connsiteY6" fmla="*/ 1433609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3373 w 4371319"/>
              <a:gd name="connsiteY6" fmla="*/ 1412283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2709"/>
              <a:gd name="connsiteY0" fmla="*/ 1574600 h 1882850"/>
              <a:gd name="connsiteX1" fmla="*/ 125057 w 4372709"/>
              <a:gd name="connsiteY1" fmla="*/ 1279162 h 1882850"/>
              <a:gd name="connsiteX2" fmla="*/ 7711 w 4372709"/>
              <a:gd name="connsiteY2" fmla="*/ 500584 h 1882850"/>
              <a:gd name="connsiteX3" fmla="*/ 638098 w 4372709"/>
              <a:gd name="connsiteY3" fmla="*/ 86465 h 1882850"/>
              <a:gd name="connsiteX4" fmla="*/ 3836101 w 4372709"/>
              <a:gd name="connsiteY4" fmla="*/ 58680 h 1882850"/>
              <a:gd name="connsiteX5" fmla="*/ 4357440 w 4372709"/>
              <a:gd name="connsiteY5" fmla="*/ 741909 h 1882850"/>
              <a:gd name="connsiteX6" fmla="*/ 4003373 w 4372709"/>
              <a:gd name="connsiteY6" fmla="*/ 1434211 h 1882850"/>
              <a:gd name="connsiteX7" fmla="*/ 924745 w 4372709"/>
              <a:gd name="connsiteY7" fmla="*/ 1574695 h 1882850"/>
              <a:gd name="connsiteX8" fmla="*/ 513567 w 4372709"/>
              <a:gd name="connsiteY8" fmla="*/ 1882850 h 1882850"/>
              <a:gd name="connsiteX9" fmla="*/ 541936 w 4372709"/>
              <a:gd name="connsiteY9" fmla="*/ 1574600 h 1882850"/>
              <a:gd name="connsiteX0" fmla="*/ 596079 w 4426852"/>
              <a:gd name="connsiteY0" fmla="*/ 1574294 h 1882544"/>
              <a:gd name="connsiteX1" fmla="*/ 179200 w 4426852"/>
              <a:gd name="connsiteY1" fmla="*/ 1278856 h 1882544"/>
              <a:gd name="connsiteX2" fmla="*/ 5005 w 4426852"/>
              <a:gd name="connsiteY2" fmla="*/ 493573 h 1882544"/>
              <a:gd name="connsiteX3" fmla="*/ 692241 w 4426852"/>
              <a:gd name="connsiteY3" fmla="*/ 86159 h 1882544"/>
              <a:gd name="connsiteX4" fmla="*/ 3890244 w 4426852"/>
              <a:gd name="connsiteY4" fmla="*/ 58374 h 1882544"/>
              <a:gd name="connsiteX5" fmla="*/ 4411583 w 4426852"/>
              <a:gd name="connsiteY5" fmla="*/ 741603 h 1882544"/>
              <a:gd name="connsiteX6" fmla="*/ 4057516 w 4426852"/>
              <a:gd name="connsiteY6" fmla="*/ 1433905 h 1882544"/>
              <a:gd name="connsiteX7" fmla="*/ 978888 w 4426852"/>
              <a:gd name="connsiteY7" fmla="*/ 1574389 h 1882544"/>
              <a:gd name="connsiteX8" fmla="*/ 567710 w 4426852"/>
              <a:gd name="connsiteY8" fmla="*/ 1882544 h 1882544"/>
              <a:gd name="connsiteX9" fmla="*/ 596079 w 4426852"/>
              <a:gd name="connsiteY9" fmla="*/ 1574294 h 1882544"/>
              <a:gd name="connsiteX0" fmla="*/ 614119 w 4445340"/>
              <a:gd name="connsiteY0" fmla="*/ 1619631 h 1927881"/>
              <a:gd name="connsiteX1" fmla="*/ 197240 w 4445340"/>
              <a:gd name="connsiteY1" fmla="*/ 1324193 h 1927881"/>
              <a:gd name="connsiteX2" fmla="*/ 23045 w 4445340"/>
              <a:gd name="connsiteY2" fmla="*/ 538910 h 1927881"/>
              <a:gd name="connsiteX3" fmla="*/ 692421 w 4445340"/>
              <a:gd name="connsiteY3" fmla="*/ 46983 h 1927881"/>
              <a:gd name="connsiteX4" fmla="*/ 3908284 w 4445340"/>
              <a:gd name="connsiteY4" fmla="*/ 103711 h 1927881"/>
              <a:gd name="connsiteX5" fmla="*/ 4429623 w 4445340"/>
              <a:gd name="connsiteY5" fmla="*/ 786940 h 1927881"/>
              <a:gd name="connsiteX6" fmla="*/ 4075556 w 4445340"/>
              <a:gd name="connsiteY6" fmla="*/ 1479242 h 1927881"/>
              <a:gd name="connsiteX7" fmla="*/ 996928 w 4445340"/>
              <a:gd name="connsiteY7" fmla="*/ 1619726 h 1927881"/>
              <a:gd name="connsiteX8" fmla="*/ 585750 w 4445340"/>
              <a:gd name="connsiteY8" fmla="*/ 1927881 h 1927881"/>
              <a:gd name="connsiteX9" fmla="*/ 614119 w 4445340"/>
              <a:gd name="connsiteY9" fmla="*/ 1619631 h 1927881"/>
              <a:gd name="connsiteX0" fmla="*/ 595113 w 4426334"/>
              <a:gd name="connsiteY0" fmla="*/ 1619631 h 1927881"/>
              <a:gd name="connsiteX1" fmla="*/ 178234 w 4426334"/>
              <a:gd name="connsiteY1" fmla="*/ 1324193 h 1927881"/>
              <a:gd name="connsiteX2" fmla="*/ 4039 w 4426334"/>
              <a:gd name="connsiteY2" fmla="*/ 538910 h 1927881"/>
              <a:gd name="connsiteX3" fmla="*/ 673415 w 4426334"/>
              <a:gd name="connsiteY3" fmla="*/ 46983 h 1927881"/>
              <a:gd name="connsiteX4" fmla="*/ 3889278 w 4426334"/>
              <a:gd name="connsiteY4" fmla="*/ 103711 h 1927881"/>
              <a:gd name="connsiteX5" fmla="*/ 4410617 w 4426334"/>
              <a:gd name="connsiteY5" fmla="*/ 786940 h 1927881"/>
              <a:gd name="connsiteX6" fmla="*/ 4056550 w 4426334"/>
              <a:gd name="connsiteY6" fmla="*/ 1479242 h 1927881"/>
              <a:gd name="connsiteX7" fmla="*/ 977922 w 4426334"/>
              <a:gd name="connsiteY7" fmla="*/ 1619726 h 1927881"/>
              <a:gd name="connsiteX8" fmla="*/ 566744 w 4426334"/>
              <a:gd name="connsiteY8" fmla="*/ 1927881 h 1927881"/>
              <a:gd name="connsiteX9" fmla="*/ 595113 w 4426334"/>
              <a:gd name="connsiteY9" fmla="*/ 1619631 h 1927881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38498 h 1946748"/>
              <a:gd name="connsiteX1" fmla="*/ 162953 w 4410649"/>
              <a:gd name="connsiteY1" fmla="*/ 1343060 h 1946748"/>
              <a:gd name="connsiteX2" fmla="*/ 4508 w 4410649"/>
              <a:gd name="connsiteY2" fmla="*/ 470888 h 1946748"/>
              <a:gd name="connsiteX3" fmla="*/ 658134 w 4410649"/>
              <a:gd name="connsiteY3" fmla="*/ 65850 h 1946748"/>
              <a:gd name="connsiteX4" fmla="*/ 3871596 w 4410649"/>
              <a:gd name="connsiteY4" fmla="*/ 92219 h 1946748"/>
              <a:gd name="connsiteX5" fmla="*/ 4395336 w 4410649"/>
              <a:gd name="connsiteY5" fmla="*/ 805807 h 1946748"/>
              <a:gd name="connsiteX6" fmla="*/ 4041269 w 4410649"/>
              <a:gd name="connsiteY6" fmla="*/ 1498109 h 1946748"/>
              <a:gd name="connsiteX7" fmla="*/ 962641 w 4410649"/>
              <a:gd name="connsiteY7" fmla="*/ 1638593 h 1946748"/>
              <a:gd name="connsiteX8" fmla="*/ 551463 w 4410649"/>
              <a:gd name="connsiteY8" fmla="*/ 1946748 h 1946748"/>
              <a:gd name="connsiteX9" fmla="*/ 579832 w 4410649"/>
              <a:gd name="connsiteY9" fmla="*/ 1638498 h 194674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28152"/>
              <a:gd name="connsiteY0" fmla="*/ 1638498 h 1966993"/>
              <a:gd name="connsiteX1" fmla="*/ 162953 w 4428152"/>
              <a:gd name="connsiteY1" fmla="*/ 1343060 h 1966993"/>
              <a:gd name="connsiteX2" fmla="*/ 4508 w 4428152"/>
              <a:gd name="connsiteY2" fmla="*/ 470888 h 1966993"/>
              <a:gd name="connsiteX3" fmla="*/ 658134 w 4428152"/>
              <a:gd name="connsiteY3" fmla="*/ 65850 h 1966993"/>
              <a:gd name="connsiteX4" fmla="*/ 3871596 w 4428152"/>
              <a:gd name="connsiteY4" fmla="*/ 92219 h 1966993"/>
              <a:gd name="connsiteX5" fmla="*/ 4395336 w 4428152"/>
              <a:gd name="connsiteY5" fmla="*/ 805807 h 1966993"/>
              <a:gd name="connsiteX6" fmla="*/ 4041269 w 4428152"/>
              <a:gd name="connsiteY6" fmla="*/ 1498109 h 1966993"/>
              <a:gd name="connsiteX7" fmla="*/ 911570 w 4428152"/>
              <a:gd name="connsiteY7" fmla="*/ 1642154 h 1966993"/>
              <a:gd name="connsiteX8" fmla="*/ 853844 w 4428152"/>
              <a:gd name="connsiteY8" fmla="*/ 1966993 h 1966993"/>
              <a:gd name="connsiteX9" fmla="*/ 579832 w 4428152"/>
              <a:gd name="connsiteY9" fmla="*/ 1638498 h 1966993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03897"/>
              <a:gd name="connsiteY0" fmla="*/ 1638498 h 1962415"/>
              <a:gd name="connsiteX1" fmla="*/ 162953 w 4403897"/>
              <a:gd name="connsiteY1" fmla="*/ 1343060 h 1962415"/>
              <a:gd name="connsiteX2" fmla="*/ 4508 w 4403897"/>
              <a:gd name="connsiteY2" fmla="*/ 470888 h 1962415"/>
              <a:gd name="connsiteX3" fmla="*/ 658134 w 4403897"/>
              <a:gd name="connsiteY3" fmla="*/ 65850 h 1962415"/>
              <a:gd name="connsiteX4" fmla="*/ 3871596 w 4403897"/>
              <a:gd name="connsiteY4" fmla="*/ 92219 h 1962415"/>
              <a:gd name="connsiteX5" fmla="*/ 4395336 w 4403897"/>
              <a:gd name="connsiteY5" fmla="*/ 805807 h 1962415"/>
              <a:gd name="connsiteX6" fmla="*/ 4041269 w 4403897"/>
              <a:gd name="connsiteY6" fmla="*/ 1498109 h 1962415"/>
              <a:gd name="connsiteX7" fmla="*/ 911570 w 4403897"/>
              <a:gd name="connsiteY7" fmla="*/ 1642154 h 1962415"/>
              <a:gd name="connsiteX8" fmla="*/ 919506 w 4403897"/>
              <a:gd name="connsiteY8" fmla="*/ 1962415 h 1962415"/>
              <a:gd name="connsiteX9" fmla="*/ 579832 w 4403897"/>
              <a:gd name="connsiteY9" fmla="*/ 1638498 h 1962415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4041269 w 4403170"/>
              <a:gd name="connsiteY6" fmla="*/ 1529947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7252 w 4403170"/>
              <a:gd name="connsiteY6" fmla="*/ 1555855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4291 w 4403170"/>
              <a:gd name="connsiteY6" fmla="*/ 1611163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34162 w 4402901"/>
              <a:gd name="connsiteY0" fmla="*/ 1652839 h 1994253"/>
              <a:gd name="connsiteX1" fmla="*/ 162684 w 4402901"/>
              <a:gd name="connsiteY1" fmla="*/ 1374898 h 1994253"/>
              <a:gd name="connsiteX2" fmla="*/ 4239 w 4402901"/>
              <a:gd name="connsiteY2" fmla="*/ 502726 h 1994253"/>
              <a:gd name="connsiteX3" fmla="*/ 657865 w 4402901"/>
              <a:gd name="connsiteY3" fmla="*/ 97688 h 1994253"/>
              <a:gd name="connsiteX4" fmla="*/ 3866451 w 4402901"/>
              <a:gd name="connsiteY4" fmla="*/ 62409 h 1994253"/>
              <a:gd name="connsiteX5" fmla="*/ 4395067 w 4402901"/>
              <a:gd name="connsiteY5" fmla="*/ 837645 h 1994253"/>
              <a:gd name="connsiteX6" fmla="*/ 3860519 w 4402901"/>
              <a:gd name="connsiteY6" fmla="*/ 1659621 h 1994253"/>
              <a:gd name="connsiteX7" fmla="*/ 911301 w 4402901"/>
              <a:gd name="connsiteY7" fmla="*/ 1673992 h 1994253"/>
              <a:gd name="connsiteX8" fmla="*/ 919237 w 4402901"/>
              <a:gd name="connsiteY8" fmla="*/ 1994253 h 1994253"/>
              <a:gd name="connsiteX9" fmla="*/ 534162 w 4402901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4095 h 1995509"/>
              <a:gd name="connsiteX1" fmla="*/ 167956 w 4425474"/>
              <a:gd name="connsiteY1" fmla="*/ 1342922 h 1995509"/>
              <a:gd name="connsiteX2" fmla="*/ 26812 w 4425474"/>
              <a:gd name="connsiteY2" fmla="*/ 503982 h 1995509"/>
              <a:gd name="connsiteX3" fmla="*/ 680438 w 4425474"/>
              <a:gd name="connsiteY3" fmla="*/ 98944 h 1995509"/>
              <a:gd name="connsiteX4" fmla="*/ 3889024 w 4425474"/>
              <a:gd name="connsiteY4" fmla="*/ 63665 h 1995509"/>
              <a:gd name="connsiteX5" fmla="*/ 4417640 w 4425474"/>
              <a:gd name="connsiteY5" fmla="*/ 838901 h 1995509"/>
              <a:gd name="connsiteX6" fmla="*/ 3883092 w 4425474"/>
              <a:gd name="connsiteY6" fmla="*/ 1660877 h 1995509"/>
              <a:gd name="connsiteX7" fmla="*/ 933874 w 4425474"/>
              <a:gd name="connsiteY7" fmla="*/ 1675248 h 1995509"/>
              <a:gd name="connsiteX8" fmla="*/ 941810 w 4425474"/>
              <a:gd name="connsiteY8" fmla="*/ 1995509 h 1995509"/>
              <a:gd name="connsiteX9" fmla="*/ 556735 w 4425474"/>
              <a:gd name="connsiteY9" fmla="*/ 1654095 h 1995509"/>
              <a:gd name="connsiteX0" fmla="*/ 556735 w 4425474"/>
              <a:gd name="connsiteY0" fmla="*/ 1655129 h 1996543"/>
              <a:gd name="connsiteX1" fmla="*/ 167956 w 4425474"/>
              <a:gd name="connsiteY1" fmla="*/ 1343956 h 1996543"/>
              <a:gd name="connsiteX2" fmla="*/ 26812 w 4425474"/>
              <a:gd name="connsiteY2" fmla="*/ 505016 h 1996543"/>
              <a:gd name="connsiteX3" fmla="*/ 680438 w 4425474"/>
              <a:gd name="connsiteY3" fmla="*/ 99978 h 1996543"/>
              <a:gd name="connsiteX4" fmla="*/ 3889024 w 4425474"/>
              <a:gd name="connsiteY4" fmla="*/ 64699 h 1996543"/>
              <a:gd name="connsiteX5" fmla="*/ 4417640 w 4425474"/>
              <a:gd name="connsiteY5" fmla="*/ 839935 h 1996543"/>
              <a:gd name="connsiteX6" fmla="*/ 3883092 w 4425474"/>
              <a:gd name="connsiteY6" fmla="*/ 1661911 h 1996543"/>
              <a:gd name="connsiteX7" fmla="*/ 933874 w 4425474"/>
              <a:gd name="connsiteY7" fmla="*/ 1676282 h 1996543"/>
              <a:gd name="connsiteX8" fmla="*/ 941810 w 4425474"/>
              <a:gd name="connsiteY8" fmla="*/ 1996543 h 1996543"/>
              <a:gd name="connsiteX9" fmla="*/ 556735 w 4425474"/>
              <a:gd name="connsiteY9" fmla="*/ 1655129 h 1996543"/>
              <a:gd name="connsiteX0" fmla="*/ 550979 w 4421752"/>
              <a:gd name="connsiteY0" fmla="*/ 1650230 h 1991644"/>
              <a:gd name="connsiteX1" fmla="*/ 162200 w 4421752"/>
              <a:gd name="connsiteY1" fmla="*/ 1339057 h 1991644"/>
              <a:gd name="connsiteX2" fmla="*/ 21056 w 4421752"/>
              <a:gd name="connsiteY2" fmla="*/ 500117 h 1991644"/>
              <a:gd name="connsiteX3" fmla="*/ 587675 w 4421752"/>
              <a:gd name="connsiteY3" fmla="*/ 108032 h 1991644"/>
              <a:gd name="connsiteX4" fmla="*/ 3883268 w 4421752"/>
              <a:gd name="connsiteY4" fmla="*/ 59800 h 1991644"/>
              <a:gd name="connsiteX5" fmla="*/ 4411884 w 4421752"/>
              <a:gd name="connsiteY5" fmla="*/ 835036 h 1991644"/>
              <a:gd name="connsiteX6" fmla="*/ 3877336 w 4421752"/>
              <a:gd name="connsiteY6" fmla="*/ 1657012 h 1991644"/>
              <a:gd name="connsiteX7" fmla="*/ 928118 w 4421752"/>
              <a:gd name="connsiteY7" fmla="*/ 1671383 h 1991644"/>
              <a:gd name="connsiteX8" fmla="*/ 936054 w 4421752"/>
              <a:gd name="connsiteY8" fmla="*/ 1991644 h 1991644"/>
              <a:gd name="connsiteX9" fmla="*/ 550979 w 4421752"/>
              <a:gd name="connsiteY9" fmla="*/ 1650230 h 1991644"/>
              <a:gd name="connsiteX0" fmla="*/ 550979 w 4423181"/>
              <a:gd name="connsiteY0" fmla="*/ 1701894 h 2043308"/>
              <a:gd name="connsiteX1" fmla="*/ 162200 w 4423181"/>
              <a:gd name="connsiteY1" fmla="*/ 1390721 h 2043308"/>
              <a:gd name="connsiteX2" fmla="*/ 21056 w 4423181"/>
              <a:gd name="connsiteY2" fmla="*/ 551781 h 2043308"/>
              <a:gd name="connsiteX3" fmla="*/ 587675 w 4423181"/>
              <a:gd name="connsiteY3" fmla="*/ 159696 h 2043308"/>
              <a:gd name="connsiteX4" fmla="*/ 3883268 w 4423181"/>
              <a:gd name="connsiteY4" fmla="*/ 111464 h 2043308"/>
              <a:gd name="connsiteX5" fmla="*/ 4411884 w 4423181"/>
              <a:gd name="connsiteY5" fmla="*/ 886700 h 2043308"/>
              <a:gd name="connsiteX6" fmla="*/ 3877336 w 4423181"/>
              <a:gd name="connsiteY6" fmla="*/ 1708676 h 2043308"/>
              <a:gd name="connsiteX7" fmla="*/ 928118 w 4423181"/>
              <a:gd name="connsiteY7" fmla="*/ 1723047 h 2043308"/>
              <a:gd name="connsiteX8" fmla="*/ 936054 w 4423181"/>
              <a:gd name="connsiteY8" fmla="*/ 2043308 h 2043308"/>
              <a:gd name="connsiteX9" fmla="*/ 550979 w 4423181"/>
              <a:gd name="connsiteY9" fmla="*/ 1701894 h 2043308"/>
              <a:gd name="connsiteX0" fmla="*/ 550979 w 4416703"/>
              <a:gd name="connsiteY0" fmla="*/ 1724338 h 2065752"/>
              <a:gd name="connsiteX1" fmla="*/ 162200 w 4416703"/>
              <a:gd name="connsiteY1" fmla="*/ 1413165 h 2065752"/>
              <a:gd name="connsiteX2" fmla="*/ 21056 w 4416703"/>
              <a:gd name="connsiteY2" fmla="*/ 574225 h 2065752"/>
              <a:gd name="connsiteX3" fmla="*/ 587675 w 4416703"/>
              <a:gd name="connsiteY3" fmla="*/ 182140 h 2065752"/>
              <a:gd name="connsiteX4" fmla="*/ 3836784 w 4416703"/>
              <a:gd name="connsiteY4" fmla="*/ 102710 h 2065752"/>
              <a:gd name="connsiteX5" fmla="*/ 4411884 w 4416703"/>
              <a:gd name="connsiteY5" fmla="*/ 909144 h 2065752"/>
              <a:gd name="connsiteX6" fmla="*/ 3877336 w 4416703"/>
              <a:gd name="connsiteY6" fmla="*/ 1731120 h 2065752"/>
              <a:gd name="connsiteX7" fmla="*/ 928118 w 4416703"/>
              <a:gd name="connsiteY7" fmla="*/ 1745491 h 2065752"/>
              <a:gd name="connsiteX8" fmla="*/ 936054 w 4416703"/>
              <a:gd name="connsiteY8" fmla="*/ 2065752 h 2065752"/>
              <a:gd name="connsiteX9" fmla="*/ 550979 w 4416703"/>
              <a:gd name="connsiteY9" fmla="*/ 1724338 h 2065752"/>
              <a:gd name="connsiteX0" fmla="*/ 560106 w 4423497"/>
              <a:gd name="connsiteY0" fmla="*/ 1682522 h 2023936"/>
              <a:gd name="connsiteX1" fmla="*/ 171327 w 4423497"/>
              <a:gd name="connsiteY1" fmla="*/ 1371349 h 2023936"/>
              <a:gd name="connsiteX2" fmla="*/ 30183 w 4423497"/>
              <a:gd name="connsiteY2" fmla="*/ 532409 h 2023936"/>
              <a:gd name="connsiteX3" fmla="*/ 733796 w 4423497"/>
              <a:gd name="connsiteY3" fmla="*/ 110109 h 2023936"/>
              <a:gd name="connsiteX4" fmla="*/ 3845911 w 4423497"/>
              <a:gd name="connsiteY4" fmla="*/ 60894 h 2023936"/>
              <a:gd name="connsiteX5" fmla="*/ 4421011 w 4423497"/>
              <a:gd name="connsiteY5" fmla="*/ 867328 h 2023936"/>
              <a:gd name="connsiteX6" fmla="*/ 3886463 w 4423497"/>
              <a:gd name="connsiteY6" fmla="*/ 1689304 h 2023936"/>
              <a:gd name="connsiteX7" fmla="*/ 937245 w 4423497"/>
              <a:gd name="connsiteY7" fmla="*/ 1703675 h 2023936"/>
              <a:gd name="connsiteX8" fmla="*/ 945181 w 4423497"/>
              <a:gd name="connsiteY8" fmla="*/ 2023936 h 2023936"/>
              <a:gd name="connsiteX9" fmla="*/ 560106 w 4423497"/>
              <a:gd name="connsiteY9" fmla="*/ 1682522 h 2023936"/>
              <a:gd name="connsiteX0" fmla="*/ 563605 w 4426572"/>
              <a:gd name="connsiteY0" fmla="*/ 1726456 h 2067870"/>
              <a:gd name="connsiteX1" fmla="*/ 174826 w 4426572"/>
              <a:gd name="connsiteY1" fmla="*/ 1415283 h 2067870"/>
              <a:gd name="connsiteX2" fmla="*/ 33682 w 4426572"/>
              <a:gd name="connsiteY2" fmla="*/ 576343 h 2067870"/>
              <a:gd name="connsiteX3" fmla="*/ 788618 w 4426572"/>
              <a:gd name="connsiteY3" fmla="*/ 60926 h 2067870"/>
              <a:gd name="connsiteX4" fmla="*/ 3849410 w 4426572"/>
              <a:gd name="connsiteY4" fmla="*/ 104828 h 2067870"/>
              <a:gd name="connsiteX5" fmla="*/ 4424510 w 4426572"/>
              <a:gd name="connsiteY5" fmla="*/ 911262 h 2067870"/>
              <a:gd name="connsiteX6" fmla="*/ 3889962 w 4426572"/>
              <a:gd name="connsiteY6" fmla="*/ 1733238 h 2067870"/>
              <a:gd name="connsiteX7" fmla="*/ 940744 w 4426572"/>
              <a:gd name="connsiteY7" fmla="*/ 1747609 h 2067870"/>
              <a:gd name="connsiteX8" fmla="*/ 948680 w 4426572"/>
              <a:gd name="connsiteY8" fmla="*/ 2067870 h 2067870"/>
              <a:gd name="connsiteX9" fmla="*/ 563605 w 4426572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4281 w 4427247"/>
              <a:gd name="connsiteY0" fmla="*/ 1726456 h 2067870"/>
              <a:gd name="connsiteX1" fmla="*/ 172251 w 4427247"/>
              <a:gd name="connsiteY1" fmla="*/ 1374183 h 2067870"/>
              <a:gd name="connsiteX2" fmla="*/ 34358 w 4427247"/>
              <a:gd name="connsiteY2" fmla="*/ 576343 h 2067870"/>
              <a:gd name="connsiteX3" fmla="*/ 789294 w 4427247"/>
              <a:gd name="connsiteY3" fmla="*/ 60926 h 2067870"/>
              <a:gd name="connsiteX4" fmla="*/ 3850086 w 4427247"/>
              <a:gd name="connsiteY4" fmla="*/ 104828 h 2067870"/>
              <a:gd name="connsiteX5" fmla="*/ 4425186 w 4427247"/>
              <a:gd name="connsiteY5" fmla="*/ 911262 h 2067870"/>
              <a:gd name="connsiteX6" fmla="*/ 3570165 w 4427247"/>
              <a:gd name="connsiteY6" fmla="*/ 1762468 h 2067870"/>
              <a:gd name="connsiteX7" fmla="*/ 941420 w 4427247"/>
              <a:gd name="connsiteY7" fmla="*/ 1747609 h 2067870"/>
              <a:gd name="connsiteX8" fmla="*/ 949356 w 4427247"/>
              <a:gd name="connsiteY8" fmla="*/ 2067870 h 2067870"/>
              <a:gd name="connsiteX9" fmla="*/ 564281 w 4427247"/>
              <a:gd name="connsiteY9" fmla="*/ 1726456 h 2067870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941420 w 4427247"/>
              <a:gd name="connsiteY7" fmla="*/ 1762471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1156249 w 4427247"/>
              <a:gd name="connsiteY7" fmla="*/ 1788819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116439"/>
              <a:gd name="connsiteX1" fmla="*/ 172251 w 4427247"/>
              <a:gd name="connsiteY1" fmla="*/ 1389045 h 2116439"/>
              <a:gd name="connsiteX2" fmla="*/ 34358 w 4427247"/>
              <a:gd name="connsiteY2" fmla="*/ 591205 h 2116439"/>
              <a:gd name="connsiteX3" fmla="*/ 789294 w 4427247"/>
              <a:gd name="connsiteY3" fmla="*/ 75788 h 2116439"/>
              <a:gd name="connsiteX4" fmla="*/ 3850086 w 4427247"/>
              <a:gd name="connsiteY4" fmla="*/ 119690 h 2116439"/>
              <a:gd name="connsiteX5" fmla="*/ 4425186 w 4427247"/>
              <a:gd name="connsiteY5" fmla="*/ 926124 h 2116439"/>
              <a:gd name="connsiteX6" fmla="*/ 3570165 w 4427247"/>
              <a:gd name="connsiteY6" fmla="*/ 1777330 h 2116439"/>
              <a:gd name="connsiteX7" fmla="*/ 1156249 w 4427247"/>
              <a:gd name="connsiteY7" fmla="*/ 1788819 h 2116439"/>
              <a:gd name="connsiteX8" fmla="*/ 1157432 w 4427247"/>
              <a:gd name="connsiteY8" fmla="*/ 2116439 h 2116439"/>
              <a:gd name="connsiteX9" fmla="*/ 564281 w 4427247"/>
              <a:gd name="connsiteY9" fmla="*/ 1741318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28763"/>
              <a:gd name="connsiteY0" fmla="*/ 1751186 h 2116439"/>
              <a:gd name="connsiteX1" fmla="*/ 175828 w 4428763"/>
              <a:gd name="connsiteY1" fmla="*/ 1389045 h 2116439"/>
              <a:gd name="connsiteX2" fmla="*/ 37935 w 4428763"/>
              <a:gd name="connsiteY2" fmla="*/ 591205 h 2116439"/>
              <a:gd name="connsiteX3" fmla="*/ 792871 w 4428763"/>
              <a:gd name="connsiteY3" fmla="*/ 75788 h 2116439"/>
              <a:gd name="connsiteX4" fmla="*/ 3853663 w 4428763"/>
              <a:gd name="connsiteY4" fmla="*/ 119690 h 2116439"/>
              <a:gd name="connsiteX5" fmla="*/ 4428763 w 4428763"/>
              <a:gd name="connsiteY5" fmla="*/ 926124 h 2116439"/>
              <a:gd name="connsiteX6" fmla="*/ 3573742 w 4428763"/>
              <a:gd name="connsiteY6" fmla="*/ 1777330 h 2116439"/>
              <a:gd name="connsiteX7" fmla="*/ 1159826 w 4428763"/>
              <a:gd name="connsiteY7" fmla="*/ 1788819 h 2116439"/>
              <a:gd name="connsiteX8" fmla="*/ 1161009 w 4428763"/>
              <a:gd name="connsiteY8" fmla="*/ 2116439 h 2116439"/>
              <a:gd name="connsiteX9" fmla="*/ 722695 w 4428763"/>
              <a:gd name="connsiteY9" fmla="*/ 1751186 h 2116439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8763" h="2102473">
                <a:moveTo>
                  <a:pt x="722695" y="1737220"/>
                </a:moveTo>
                <a:cubicBezTo>
                  <a:pt x="541817" y="1663774"/>
                  <a:pt x="289955" y="1568409"/>
                  <a:pt x="175828" y="1375079"/>
                </a:cubicBezTo>
                <a:cubicBezTo>
                  <a:pt x="61701" y="1181749"/>
                  <a:pt x="-64905" y="796115"/>
                  <a:pt x="37935" y="577239"/>
                </a:cubicBezTo>
                <a:cubicBezTo>
                  <a:pt x="140775" y="358363"/>
                  <a:pt x="162043" y="140692"/>
                  <a:pt x="792871" y="61822"/>
                </a:cubicBezTo>
                <a:cubicBezTo>
                  <a:pt x="1423699" y="-17048"/>
                  <a:pt x="3216921" y="-37702"/>
                  <a:pt x="3822903" y="104021"/>
                </a:cubicBezTo>
                <a:cubicBezTo>
                  <a:pt x="4428885" y="245744"/>
                  <a:pt x="4416953" y="658639"/>
                  <a:pt x="4428763" y="912158"/>
                </a:cubicBezTo>
                <a:cubicBezTo>
                  <a:pt x="4404194" y="1365424"/>
                  <a:pt x="4118565" y="1619581"/>
                  <a:pt x="3573742" y="1763364"/>
                </a:cubicBezTo>
                <a:cubicBezTo>
                  <a:pt x="3028919" y="1907147"/>
                  <a:pt x="1313245" y="1816204"/>
                  <a:pt x="1159826" y="1774853"/>
                </a:cubicBezTo>
                <a:cubicBezTo>
                  <a:pt x="1098295" y="1880771"/>
                  <a:pt x="1112279" y="1894673"/>
                  <a:pt x="1161009" y="2102473"/>
                </a:cubicBezTo>
                <a:cubicBezTo>
                  <a:pt x="929550" y="1950845"/>
                  <a:pt x="722695" y="1737220"/>
                  <a:pt x="722695" y="1737220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0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London Eye - Wikipedia">
            <a:extLst>
              <a:ext uri="{FF2B5EF4-FFF2-40B4-BE49-F238E27FC236}">
                <a16:creationId xmlns:a16="http://schemas.microsoft.com/office/drawing/2014/main" id="{879C52F6-DCB0-01E1-A9EF-D06E9192F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8" r="7390" b="2"/>
          <a:stretch/>
        </p:blipFill>
        <p:spPr>
          <a:xfrm>
            <a:off x="357120" y="391301"/>
            <a:ext cx="7228864" cy="5847184"/>
          </a:xfrm>
          <a:custGeom>
            <a:avLst/>
            <a:gdLst/>
            <a:ahLst/>
            <a:cxnLst/>
            <a:rect l="l" t="t" r="r" b="b"/>
            <a:pathLst>
              <a:path w="7503702" h="6405387">
                <a:moveTo>
                  <a:pt x="526155" y="35"/>
                </a:moveTo>
                <a:cubicBezTo>
                  <a:pt x="696890" y="424"/>
                  <a:pt x="910822" y="4062"/>
                  <a:pt x="1101865" y="9135"/>
                </a:cubicBezTo>
                <a:lnTo>
                  <a:pt x="6538681" y="39665"/>
                </a:lnTo>
                <a:lnTo>
                  <a:pt x="7503702" y="68449"/>
                </a:lnTo>
                <a:lnTo>
                  <a:pt x="7503702" y="6373015"/>
                </a:lnTo>
                <a:lnTo>
                  <a:pt x="7349407" y="6372590"/>
                </a:lnTo>
                <a:cubicBezTo>
                  <a:pt x="5503660" y="6369608"/>
                  <a:pt x="2945004" y="6405387"/>
                  <a:pt x="1220576" y="6405387"/>
                </a:cubicBezTo>
                <a:cubicBezTo>
                  <a:pt x="732036" y="6374856"/>
                  <a:pt x="383078" y="6405388"/>
                  <a:pt x="48079" y="6374856"/>
                </a:cubicBezTo>
                <a:cubicBezTo>
                  <a:pt x="-54281" y="4308922"/>
                  <a:pt x="24815" y="1433916"/>
                  <a:pt x="117871" y="131259"/>
                </a:cubicBezTo>
                <a:cubicBezTo>
                  <a:pt x="125872" y="-28778"/>
                  <a:pt x="119241" y="23587"/>
                  <a:pt x="279761" y="3233"/>
                </a:cubicBezTo>
                <a:cubicBezTo>
                  <a:pt x="336825" y="737"/>
                  <a:pt x="423715" y="-199"/>
                  <a:pt x="526155" y="35"/>
                </a:cubicBezTo>
                <a:close/>
              </a:path>
            </a:pathLst>
          </a:custGeom>
        </p:spPr>
      </p:pic>
      <p:sp>
        <p:nvSpPr>
          <p:cNvPr id="31" name="Freeform: Shape 12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57119" y="391300"/>
            <a:ext cx="7228863" cy="584718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14">
            <a:extLst>
              <a:ext uri="{FF2B5EF4-FFF2-40B4-BE49-F238E27FC236}">
                <a16:creationId xmlns:a16="http://schemas.microsoft.com/office/drawing/2014/main" id="{1979858C-A26E-4B53-9728-5EC82E0E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69718" y="475165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16">
            <a:extLst>
              <a:ext uri="{FF2B5EF4-FFF2-40B4-BE49-F238E27FC236}">
                <a16:creationId xmlns:a16="http://schemas.microsoft.com/office/drawing/2014/main" id="{3F73B9C9-A160-4E92-89A0-667A53CD7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91488" y="428517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4555181-D77F-EED1-134F-D5DDF50D6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979" y="1098842"/>
            <a:ext cx="4085972" cy="1635235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LONDON EYE</a:t>
            </a:r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AA1675B6-104E-F458-6F71-52437D08A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8107" y="2731305"/>
            <a:ext cx="3713019" cy="269289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0" u="sng" dirty="0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 jest </a:t>
            </a:r>
            <a:r>
              <a:rPr lang="en-US" sz="2000" b="0" u="sng" err="1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symbolem</a:t>
            </a:r>
            <a:r>
              <a:rPr lang="en-US" sz="2000" b="0" u="sng" dirty="0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nowoczesności</a:t>
            </a:r>
            <a:r>
              <a:rPr lang="en-US" sz="2000" b="0" u="sng" dirty="0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miasta</a:t>
            </a:r>
            <a:r>
              <a:rPr lang="en-US" sz="2000" b="0" u="sng" dirty="0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i</a:t>
            </a:r>
            <a:r>
              <a:rPr lang="en-US" sz="2000" b="0" u="sng" dirty="0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oferuje</a:t>
            </a:r>
            <a:r>
              <a:rPr lang="en-US" sz="2000" b="0" u="sng" dirty="0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świetny</a:t>
            </a:r>
            <a:r>
              <a:rPr lang="en-US" sz="2000" b="0" u="sng" dirty="0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widok</a:t>
            </a:r>
            <a:r>
              <a:rPr lang="en-US" sz="2000" b="0" u="sng" dirty="0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nad</a:t>
            </a:r>
            <a:r>
              <a:rPr lang="en-US" sz="2000" b="0" u="sng" dirty="0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mostami</a:t>
            </a:r>
            <a:r>
              <a:rPr lang="en-US" sz="2000" b="0" u="sng" dirty="0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, </a:t>
            </a:r>
            <a:r>
              <a:rPr lang="en-US" sz="2000" b="0" u="sng" err="1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wieżami</a:t>
            </a:r>
            <a:r>
              <a:rPr lang="en-US" sz="2000" b="0" u="sng" dirty="0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i</a:t>
            </a:r>
            <a:r>
              <a:rPr lang="en-US" sz="2000" b="0" u="sng" dirty="0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kopułami</a:t>
            </a:r>
            <a:r>
              <a:rPr lang="en-US" sz="2000" b="0" u="sng" dirty="0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, </a:t>
            </a:r>
            <a:r>
              <a:rPr lang="en-US" sz="2000" b="0" u="sng" err="1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które</a:t>
            </a:r>
            <a:r>
              <a:rPr lang="en-US" sz="2000" b="0" u="sng" dirty="0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tworzą</a:t>
            </a:r>
            <a:r>
              <a:rPr lang="en-US" sz="2000" b="0" u="sng" dirty="0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horyzont</a:t>
            </a:r>
            <a:r>
              <a:rPr lang="en-US" sz="2000" b="0" u="sng" dirty="0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Londynu</a:t>
            </a:r>
            <a:r>
              <a:rPr lang="en-US" sz="2000" b="0" u="sng" dirty="0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. </a:t>
            </a:r>
            <a:r>
              <a:rPr lang="en-US" sz="2000" b="0" u="sng" err="1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Otwarte</a:t>
            </a:r>
            <a:r>
              <a:rPr lang="en-US" sz="2000" b="0" u="sng" dirty="0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 w 2000 </a:t>
            </a:r>
            <a:r>
              <a:rPr lang="en-US" sz="2000" b="0" u="sng" err="1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roku</a:t>
            </a:r>
            <a:r>
              <a:rPr lang="en-US" sz="2000" b="0" u="sng" dirty="0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, </a:t>
            </a:r>
            <a:r>
              <a:rPr lang="en-US" sz="2000" b="0" u="sng" err="1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wysokie</a:t>
            </a:r>
            <a:r>
              <a:rPr lang="en-US" sz="2000" b="0" u="sng" dirty="0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na</a:t>
            </a:r>
            <a:r>
              <a:rPr lang="en-US" sz="2000" b="0" u="sng" dirty="0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 135 </a:t>
            </a:r>
            <a:r>
              <a:rPr lang="en-US" sz="2000" b="0" u="sng" err="1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metrów</a:t>
            </a:r>
            <a:r>
              <a:rPr lang="en-US" sz="2000" b="0" u="sng" dirty="0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koło</a:t>
            </a:r>
            <a:r>
              <a:rPr lang="en-US" sz="2000" b="0" u="sng" dirty="0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 w </a:t>
            </a:r>
            <a:r>
              <a:rPr lang="en-US" sz="2000" b="0" u="sng" err="1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pół</a:t>
            </a:r>
            <a:r>
              <a:rPr lang="en-US" sz="2000" b="0" u="sng" dirty="0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godziny</a:t>
            </a:r>
            <a:r>
              <a:rPr lang="en-US" sz="2000" b="0" u="sng" dirty="0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zrobi</a:t>
            </a:r>
            <a:r>
              <a:rPr lang="en-US" sz="2000" b="0" u="sng" dirty="0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pełen</a:t>
            </a:r>
            <a:r>
              <a:rPr lang="en-US" sz="2000" b="0" u="sng" dirty="0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Univers Condensed"/>
                <a:ea typeface="+mn-lt"/>
                <a:cs typeface="+mn-lt"/>
              </a:rPr>
              <a:t>obrót</a:t>
            </a:r>
            <a:endParaRPr lang="pl-PL" sz="2000" u="sng" err="1">
              <a:latin typeface="Univers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62860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Tower of London - Największe atrakcje - WP Turystyka">
            <a:extLst>
              <a:ext uri="{FF2B5EF4-FFF2-40B4-BE49-F238E27FC236}">
                <a16:creationId xmlns:a16="http://schemas.microsoft.com/office/drawing/2014/main" id="{292B5201-9806-E4B6-AE92-A8E296051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4" r="8843" b="-2"/>
          <a:stretch/>
        </p:blipFill>
        <p:spPr>
          <a:xfrm>
            <a:off x="357120" y="391301"/>
            <a:ext cx="7228864" cy="5847184"/>
          </a:xfrm>
          <a:custGeom>
            <a:avLst/>
            <a:gdLst/>
            <a:ahLst/>
            <a:cxnLst/>
            <a:rect l="l" t="t" r="r" b="b"/>
            <a:pathLst>
              <a:path w="7503702" h="6405387">
                <a:moveTo>
                  <a:pt x="526155" y="35"/>
                </a:moveTo>
                <a:cubicBezTo>
                  <a:pt x="696890" y="424"/>
                  <a:pt x="910822" y="4062"/>
                  <a:pt x="1101865" y="9135"/>
                </a:cubicBezTo>
                <a:lnTo>
                  <a:pt x="6538681" y="39665"/>
                </a:lnTo>
                <a:lnTo>
                  <a:pt x="7503702" y="68449"/>
                </a:lnTo>
                <a:lnTo>
                  <a:pt x="7503702" y="6373015"/>
                </a:lnTo>
                <a:lnTo>
                  <a:pt x="7349407" y="6372590"/>
                </a:lnTo>
                <a:cubicBezTo>
                  <a:pt x="5503660" y="6369608"/>
                  <a:pt x="2945004" y="6405387"/>
                  <a:pt x="1220576" y="6405387"/>
                </a:cubicBezTo>
                <a:cubicBezTo>
                  <a:pt x="732036" y="6374856"/>
                  <a:pt x="383078" y="6405388"/>
                  <a:pt x="48079" y="6374856"/>
                </a:cubicBezTo>
                <a:cubicBezTo>
                  <a:pt x="-54281" y="4308922"/>
                  <a:pt x="24815" y="1433916"/>
                  <a:pt x="117871" y="131259"/>
                </a:cubicBezTo>
                <a:cubicBezTo>
                  <a:pt x="125872" y="-28778"/>
                  <a:pt x="119241" y="23587"/>
                  <a:pt x="279761" y="3233"/>
                </a:cubicBezTo>
                <a:cubicBezTo>
                  <a:pt x="336825" y="737"/>
                  <a:pt x="423715" y="-199"/>
                  <a:pt x="526155" y="35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57119" y="391300"/>
            <a:ext cx="7228863" cy="584718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79858C-A26E-4B53-9728-5EC82E0E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69718" y="475165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F73B9C9-A160-4E92-89A0-667A53CD7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91488" y="428517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1B09A5-B0F0-20EF-54DC-EBFE3C77F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630" y="1052938"/>
            <a:ext cx="4085972" cy="1635235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Tower of </a:t>
            </a:r>
            <a:r>
              <a:rPr lang="pl-PL" dirty="0" err="1"/>
              <a:t>london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409510-9BD7-D052-6F3C-92900F684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8107" y="2731305"/>
            <a:ext cx="3713019" cy="26928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en-US" sz="2000" b="0" u="sng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Ten </a:t>
            </a:r>
            <a:r>
              <a:rPr lang="en-US" sz="2000" b="0" u="sng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budzący</a:t>
            </a:r>
            <a:r>
              <a:rPr lang="en-US" sz="2000" b="0" u="sng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grozę</a:t>
            </a:r>
            <a:r>
              <a:rPr lang="en-US" sz="2000" b="0" u="sng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budynek</a:t>
            </a:r>
            <a:r>
              <a:rPr lang="en-US" sz="2000" b="0" u="sng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na</a:t>
            </a:r>
            <a:r>
              <a:rPr lang="en-US" sz="2000" b="0" u="sng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brzegu</a:t>
            </a:r>
            <a:r>
              <a:rPr lang="en-US" sz="2000" b="0" u="sng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Tamizy</a:t>
            </a:r>
            <a:r>
              <a:rPr lang="en-US" sz="2000" b="0" u="sng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pochodzi</a:t>
            </a:r>
            <a:r>
              <a:rPr lang="en-US" sz="2000" b="0" u="sng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z 1066 </a:t>
            </a:r>
            <a:r>
              <a:rPr lang="en-US" sz="2000" b="0" u="sng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roku</a:t>
            </a:r>
            <a:r>
              <a:rPr lang="en-US" sz="2000" b="0" u="sng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, z </a:t>
            </a:r>
            <a:r>
              <a:rPr lang="en-US" sz="2000" b="0" u="sng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czasów</a:t>
            </a:r>
            <a:r>
              <a:rPr lang="en-US" sz="2000" b="0" u="sng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normandzkiej</a:t>
            </a:r>
            <a:r>
              <a:rPr lang="en-US" sz="2000" b="0" u="sng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konkwisty</a:t>
            </a:r>
            <a:r>
              <a:rPr lang="en-US" sz="2000" b="0" u="sng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w </a:t>
            </a:r>
            <a:r>
              <a:rPr lang="en-US" sz="2000" b="0" u="sng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Anglii</a:t>
            </a:r>
            <a:r>
              <a:rPr lang="en-US" sz="2000" b="0" u="sng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. </a:t>
            </a:r>
            <a:r>
              <a:rPr lang="en-US" sz="2000" b="0" u="sng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Służył</a:t>
            </a:r>
            <a:r>
              <a:rPr lang="en-US" sz="2000" b="0" u="sng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jako</a:t>
            </a:r>
            <a:r>
              <a:rPr lang="en-US" sz="2000" b="0" u="sng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więzienie</a:t>
            </a:r>
            <a:r>
              <a:rPr lang="en-US" sz="2000" b="0" u="sng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, a </a:t>
            </a:r>
            <a:r>
              <a:rPr lang="en-US" sz="2000" b="0" u="sng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pośród</a:t>
            </a:r>
            <a:r>
              <a:rPr lang="en-US" sz="2000" b="0" u="sng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jego</a:t>
            </a:r>
            <a:r>
              <a:rPr lang="en-US" sz="2000" b="0" u="sng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najsłynniejszych</a:t>
            </a:r>
            <a:r>
              <a:rPr lang="en-US" sz="2000" b="0" u="sng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osadzonych</a:t>
            </a:r>
            <a:r>
              <a:rPr lang="en-US" sz="2000" b="0" u="sng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znajdowała</a:t>
            </a:r>
            <a:r>
              <a:rPr lang="en-US" sz="2000" b="0" u="sng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się</a:t>
            </a:r>
            <a:r>
              <a:rPr lang="en-US" sz="2000" b="0" u="sng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na</a:t>
            </a:r>
            <a:r>
              <a:rPr lang="en-US" sz="2000" b="0" u="sng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przykład</a:t>
            </a:r>
            <a:r>
              <a:rPr lang="en-US" sz="2000" b="0" u="sng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Anna Boleyn, </a:t>
            </a:r>
            <a:r>
              <a:rPr lang="en-US" sz="2000" b="0" u="sng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druga</a:t>
            </a:r>
            <a:r>
              <a:rPr lang="en-US" sz="2000" b="0" u="sng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u="sng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żona</a:t>
            </a:r>
            <a:r>
              <a:rPr lang="en-US" sz="2000" b="0" u="sng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Henryka VIII Tudora.</a:t>
            </a:r>
            <a:endParaRPr lang="pl-PL" sz="2000" u="sng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8124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The Roman Baths – Landmark Review | Condé Nast Traveler">
            <a:extLst>
              <a:ext uri="{FF2B5EF4-FFF2-40B4-BE49-F238E27FC236}">
                <a16:creationId xmlns:a16="http://schemas.microsoft.com/office/drawing/2014/main" id="{3A7EBF6A-2441-94F0-6877-1F47C5309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9" r="25058" b="-2"/>
          <a:stretch/>
        </p:blipFill>
        <p:spPr>
          <a:xfrm>
            <a:off x="357120" y="391301"/>
            <a:ext cx="7228864" cy="5847184"/>
          </a:xfrm>
          <a:custGeom>
            <a:avLst/>
            <a:gdLst/>
            <a:ahLst/>
            <a:cxnLst/>
            <a:rect l="l" t="t" r="r" b="b"/>
            <a:pathLst>
              <a:path w="7503702" h="6405387">
                <a:moveTo>
                  <a:pt x="526155" y="35"/>
                </a:moveTo>
                <a:cubicBezTo>
                  <a:pt x="696890" y="424"/>
                  <a:pt x="910822" y="4062"/>
                  <a:pt x="1101865" y="9135"/>
                </a:cubicBezTo>
                <a:lnTo>
                  <a:pt x="6538681" y="39665"/>
                </a:lnTo>
                <a:lnTo>
                  <a:pt x="7503702" y="68449"/>
                </a:lnTo>
                <a:lnTo>
                  <a:pt x="7503702" y="6373015"/>
                </a:lnTo>
                <a:lnTo>
                  <a:pt x="7349407" y="6372590"/>
                </a:lnTo>
                <a:cubicBezTo>
                  <a:pt x="5503660" y="6369608"/>
                  <a:pt x="2945004" y="6405387"/>
                  <a:pt x="1220576" y="6405387"/>
                </a:cubicBezTo>
                <a:cubicBezTo>
                  <a:pt x="732036" y="6374856"/>
                  <a:pt x="383078" y="6405388"/>
                  <a:pt x="48079" y="6374856"/>
                </a:cubicBezTo>
                <a:cubicBezTo>
                  <a:pt x="-54281" y="4308922"/>
                  <a:pt x="24815" y="1433916"/>
                  <a:pt x="117871" y="131259"/>
                </a:cubicBezTo>
                <a:cubicBezTo>
                  <a:pt x="125872" y="-28778"/>
                  <a:pt x="119241" y="23587"/>
                  <a:pt x="279761" y="3233"/>
                </a:cubicBezTo>
                <a:cubicBezTo>
                  <a:pt x="336825" y="737"/>
                  <a:pt x="423715" y="-199"/>
                  <a:pt x="526155" y="35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57119" y="391300"/>
            <a:ext cx="7228863" cy="584718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979858C-A26E-4B53-9728-5EC82E0E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69718" y="475165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F73B9C9-A160-4E92-89A0-667A53CD7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91488" y="428517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5D35DD-4FF3-73B0-9898-359499EBA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630" y="1052938"/>
            <a:ext cx="4085972" cy="1635235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Roman </a:t>
            </a:r>
            <a:r>
              <a:rPr lang="pl-PL" dirty="0" err="1"/>
              <a:t>baths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35F6F7-2CF3-725E-A27D-F31D1B032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8107" y="2731305"/>
            <a:ext cx="3713019" cy="269289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/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Zanurz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się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jeszcze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głębiej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w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przeszłość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Wielkiej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Brytanii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– do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czasów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rzymskich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, aby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odkryć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starożytne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SPA.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Jedno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z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najlepiej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zachowanych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stanowisk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archeologicznych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w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miejscowości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Bath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daje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wgląd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jak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na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tych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ziemiach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wyglądało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życie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codzienne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około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I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wieku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naszej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ery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.</a:t>
            </a:r>
            <a:endParaRPr lang="pl-PL" sz="2000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22611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D2A7128-270D-45DD-B0C7-24FF4622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Stonehenge (Wielka Brytania, epoka brązu) - model 3D - Mozaik edukacja i  nauka cyfrowa">
            <a:extLst>
              <a:ext uri="{FF2B5EF4-FFF2-40B4-BE49-F238E27FC236}">
                <a16:creationId xmlns:a16="http://schemas.microsoft.com/office/drawing/2014/main" id="{FE763DC8-AB53-AAAC-828A-E4854AE43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12" r="19986" b="2"/>
          <a:stretch/>
        </p:blipFill>
        <p:spPr>
          <a:xfrm>
            <a:off x="456628" y="527514"/>
            <a:ext cx="6539979" cy="5802972"/>
          </a:xfrm>
          <a:custGeom>
            <a:avLst/>
            <a:gdLst/>
            <a:ahLst/>
            <a:cxnLst/>
            <a:rect l="l" t="t" r="r" b="b"/>
            <a:pathLst>
              <a:path w="7503702" h="6405387">
                <a:moveTo>
                  <a:pt x="526155" y="35"/>
                </a:moveTo>
                <a:cubicBezTo>
                  <a:pt x="696890" y="424"/>
                  <a:pt x="910822" y="4062"/>
                  <a:pt x="1101865" y="9135"/>
                </a:cubicBezTo>
                <a:lnTo>
                  <a:pt x="6538681" y="39665"/>
                </a:lnTo>
                <a:lnTo>
                  <a:pt x="7503702" y="68449"/>
                </a:lnTo>
                <a:lnTo>
                  <a:pt x="7503702" y="6373015"/>
                </a:lnTo>
                <a:lnTo>
                  <a:pt x="7349407" y="6372590"/>
                </a:lnTo>
                <a:cubicBezTo>
                  <a:pt x="5503660" y="6369608"/>
                  <a:pt x="2945004" y="6405387"/>
                  <a:pt x="1220576" y="6405387"/>
                </a:cubicBezTo>
                <a:cubicBezTo>
                  <a:pt x="732036" y="6374856"/>
                  <a:pt x="383078" y="6405388"/>
                  <a:pt x="48079" y="6374856"/>
                </a:cubicBezTo>
                <a:cubicBezTo>
                  <a:pt x="-54281" y="4308922"/>
                  <a:pt x="24815" y="1433916"/>
                  <a:pt x="117871" y="131259"/>
                </a:cubicBezTo>
                <a:cubicBezTo>
                  <a:pt x="125872" y="-28778"/>
                  <a:pt x="119241" y="23587"/>
                  <a:pt x="279761" y="3233"/>
                </a:cubicBezTo>
                <a:cubicBezTo>
                  <a:pt x="336825" y="737"/>
                  <a:pt x="423715" y="-199"/>
                  <a:pt x="526155" y="35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6625" y="518378"/>
            <a:ext cx="6539978" cy="5802971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8F7AE4B-9747-4033-A691-63FD7B896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09820" y="974489"/>
            <a:ext cx="5081278" cy="2363876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2741" h="837403">
                <a:moveTo>
                  <a:pt x="616922" y="713064"/>
                </a:moveTo>
                <a:cubicBezTo>
                  <a:pt x="762304" y="719329"/>
                  <a:pt x="1000887" y="725688"/>
                  <a:pt x="1164018" y="711636"/>
                </a:cubicBezTo>
                <a:cubicBezTo>
                  <a:pt x="1327149" y="697584"/>
                  <a:pt x="1510650" y="723647"/>
                  <a:pt x="1595711" y="628754"/>
                </a:cubicBezTo>
                <a:cubicBezTo>
                  <a:pt x="1680773" y="533861"/>
                  <a:pt x="1786020" y="373543"/>
                  <a:pt x="1674387" y="142276"/>
                </a:cubicBezTo>
                <a:cubicBezTo>
                  <a:pt x="1607083" y="7214"/>
                  <a:pt x="993699" y="7418"/>
                  <a:pt x="721925" y="1516"/>
                </a:cubicBezTo>
                <a:cubicBezTo>
                  <a:pt x="450151" y="-4386"/>
                  <a:pt x="145668" y="2365"/>
                  <a:pt x="43741" y="106863"/>
                </a:cubicBezTo>
                <a:cubicBezTo>
                  <a:pt x="-58186" y="211361"/>
                  <a:pt x="40754" y="528159"/>
                  <a:pt x="110364" y="628502"/>
                </a:cubicBezTo>
                <a:cubicBezTo>
                  <a:pt x="179974" y="728845"/>
                  <a:pt x="415302" y="708922"/>
                  <a:pt x="461403" y="708922"/>
                </a:cubicBezTo>
                <a:cubicBezTo>
                  <a:pt x="497262" y="793797"/>
                  <a:pt x="576077" y="833355"/>
                  <a:pt x="634344" y="837403"/>
                </a:cubicBezTo>
                <a:cubicBezTo>
                  <a:pt x="624272" y="819480"/>
                  <a:pt x="621082" y="807406"/>
                  <a:pt x="616463" y="789973"/>
                </a:cubicBezTo>
                <a:cubicBezTo>
                  <a:pt x="606610" y="760826"/>
                  <a:pt x="616922" y="713064"/>
                  <a:pt x="616922" y="713064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3D21321-8FCB-1976-FFB8-1415EC516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912" y="1178891"/>
            <a:ext cx="4621048" cy="1678899"/>
          </a:xfrm>
        </p:spPr>
        <p:txBody>
          <a:bodyPr>
            <a:normAutofit/>
          </a:bodyPr>
          <a:lstStyle/>
          <a:p>
            <a:pPr algn="ctr"/>
            <a:r>
              <a:rPr lang="pl-PL" dirty="0" err="1"/>
              <a:t>stonehenge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DE94331-B9BD-4D14-A13A-2868661FB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2887" y="926489"/>
            <a:ext cx="5081278" cy="2363876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2741" h="837403">
                <a:moveTo>
                  <a:pt x="616922" y="713064"/>
                </a:moveTo>
                <a:cubicBezTo>
                  <a:pt x="762304" y="719329"/>
                  <a:pt x="1000887" y="725688"/>
                  <a:pt x="1164018" y="711636"/>
                </a:cubicBezTo>
                <a:cubicBezTo>
                  <a:pt x="1327149" y="697584"/>
                  <a:pt x="1510650" y="723647"/>
                  <a:pt x="1595711" y="628754"/>
                </a:cubicBezTo>
                <a:cubicBezTo>
                  <a:pt x="1680773" y="533861"/>
                  <a:pt x="1786020" y="373543"/>
                  <a:pt x="1674387" y="142276"/>
                </a:cubicBezTo>
                <a:cubicBezTo>
                  <a:pt x="1607083" y="7214"/>
                  <a:pt x="993699" y="7418"/>
                  <a:pt x="721925" y="1516"/>
                </a:cubicBezTo>
                <a:cubicBezTo>
                  <a:pt x="450151" y="-4386"/>
                  <a:pt x="145668" y="2365"/>
                  <a:pt x="43741" y="106863"/>
                </a:cubicBezTo>
                <a:cubicBezTo>
                  <a:pt x="-58186" y="211361"/>
                  <a:pt x="40754" y="528159"/>
                  <a:pt x="110364" y="628502"/>
                </a:cubicBezTo>
                <a:cubicBezTo>
                  <a:pt x="179974" y="728845"/>
                  <a:pt x="415302" y="708922"/>
                  <a:pt x="461403" y="708922"/>
                </a:cubicBezTo>
                <a:cubicBezTo>
                  <a:pt x="497262" y="793797"/>
                  <a:pt x="576077" y="833355"/>
                  <a:pt x="634344" y="837403"/>
                </a:cubicBezTo>
                <a:cubicBezTo>
                  <a:pt x="624272" y="819480"/>
                  <a:pt x="621082" y="807406"/>
                  <a:pt x="616463" y="789973"/>
                </a:cubicBezTo>
                <a:cubicBezTo>
                  <a:pt x="606610" y="760826"/>
                  <a:pt x="616922" y="713064"/>
                  <a:pt x="616922" y="713064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A8F5BE-A42D-CB62-CB33-7EB5A5343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799" y="3542767"/>
            <a:ext cx="3847009" cy="28394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Jedna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z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najcenniejszych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pozostałości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po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czasach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prehistorycznych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pozwala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dosłownie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przejść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się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śladami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naszych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neolitycznych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przodków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.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Odkąd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zmieniono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trasę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zatłoczonej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drogi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A303,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można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to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miejsce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kontemplować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w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pełnym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spokoju</a:t>
            </a:r>
            <a:endParaRPr lang="pl-PL" sz="2000" err="1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18143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D2A7128-270D-45DD-B0C7-24FF4622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Brytyjska Rodzina Królewska: Zamek Windsor">
            <a:extLst>
              <a:ext uri="{FF2B5EF4-FFF2-40B4-BE49-F238E27FC236}">
                <a16:creationId xmlns:a16="http://schemas.microsoft.com/office/drawing/2014/main" id="{43209B4D-DFDC-C651-EF0F-8991F4D40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12" r="16349" b="1"/>
          <a:stretch/>
        </p:blipFill>
        <p:spPr>
          <a:xfrm>
            <a:off x="456628" y="527514"/>
            <a:ext cx="6539979" cy="5802972"/>
          </a:xfrm>
          <a:custGeom>
            <a:avLst/>
            <a:gdLst/>
            <a:ahLst/>
            <a:cxnLst/>
            <a:rect l="l" t="t" r="r" b="b"/>
            <a:pathLst>
              <a:path w="7503702" h="6405387">
                <a:moveTo>
                  <a:pt x="526155" y="35"/>
                </a:moveTo>
                <a:cubicBezTo>
                  <a:pt x="696890" y="424"/>
                  <a:pt x="910822" y="4062"/>
                  <a:pt x="1101865" y="9135"/>
                </a:cubicBezTo>
                <a:lnTo>
                  <a:pt x="6538681" y="39665"/>
                </a:lnTo>
                <a:lnTo>
                  <a:pt x="7503702" y="68449"/>
                </a:lnTo>
                <a:lnTo>
                  <a:pt x="7503702" y="6373015"/>
                </a:lnTo>
                <a:lnTo>
                  <a:pt x="7349407" y="6372590"/>
                </a:lnTo>
                <a:cubicBezTo>
                  <a:pt x="5503660" y="6369608"/>
                  <a:pt x="2945004" y="6405387"/>
                  <a:pt x="1220576" y="6405387"/>
                </a:cubicBezTo>
                <a:cubicBezTo>
                  <a:pt x="732036" y="6374856"/>
                  <a:pt x="383078" y="6405388"/>
                  <a:pt x="48079" y="6374856"/>
                </a:cubicBezTo>
                <a:cubicBezTo>
                  <a:pt x="-54281" y="4308922"/>
                  <a:pt x="24815" y="1433916"/>
                  <a:pt x="117871" y="131259"/>
                </a:cubicBezTo>
                <a:cubicBezTo>
                  <a:pt x="125872" y="-28778"/>
                  <a:pt x="119241" y="23587"/>
                  <a:pt x="279761" y="3233"/>
                </a:cubicBezTo>
                <a:cubicBezTo>
                  <a:pt x="336825" y="737"/>
                  <a:pt x="423715" y="-199"/>
                  <a:pt x="526155" y="35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6625" y="518378"/>
            <a:ext cx="6539978" cy="5802971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8F7AE4B-9747-4033-A691-63FD7B896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09820" y="974489"/>
            <a:ext cx="5081278" cy="2363876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2741" h="837403">
                <a:moveTo>
                  <a:pt x="616922" y="713064"/>
                </a:moveTo>
                <a:cubicBezTo>
                  <a:pt x="762304" y="719329"/>
                  <a:pt x="1000887" y="725688"/>
                  <a:pt x="1164018" y="711636"/>
                </a:cubicBezTo>
                <a:cubicBezTo>
                  <a:pt x="1327149" y="697584"/>
                  <a:pt x="1510650" y="723647"/>
                  <a:pt x="1595711" y="628754"/>
                </a:cubicBezTo>
                <a:cubicBezTo>
                  <a:pt x="1680773" y="533861"/>
                  <a:pt x="1786020" y="373543"/>
                  <a:pt x="1674387" y="142276"/>
                </a:cubicBezTo>
                <a:cubicBezTo>
                  <a:pt x="1607083" y="7214"/>
                  <a:pt x="993699" y="7418"/>
                  <a:pt x="721925" y="1516"/>
                </a:cubicBezTo>
                <a:cubicBezTo>
                  <a:pt x="450151" y="-4386"/>
                  <a:pt x="145668" y="2365"/>
                  <a:pt x="43741" y="106863"/>
                </a:cubicBezTo>
                <a:cubicBezTo>
                  <a:pt x="-58186" y="211361"/>
                  <a:pt x="40754" y="528159"/>
                  <a:pt x="110364" y="628502"/>
                </a:cubicBezTo>
                <a:cubicBezTo>
                  <a:pt x="179974" y="728845"/>
                  <a:pt x="415302" y="708922"/>
                  <a:pt x="461403" y="708922"/>
                </a:cubicBezTo>
                <a:cubicBezTo>
                  <a:pt x="497262" y="793797"/>
                  <a:pt x="576077" y="833355"/>
                  <a:pt x="634344" y="837403"/>
                </a:cubicBezTo>
                <a:cubicBezTo>
                  <a:pt x="624272" y="819480"/>
                  <a:pt x="621082" y="807406"/>
                  <a:pt x="616463" y="789973"/>
                </a:cubicBezTo>
                <a:cubicBezTo>
                  <a:pt x="606610" y="760826"/>
                  <a:pt x="616922" y="713064"/>
                  <a:pt x="616922" y="713064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8F8482-EF2B-7F27-726D-EFDCAE914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912" y="1178891"/>
            <a:ext cx="4621048" cy="1678899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Zamek </a:t>
            </a:r>
            <a:r>
              <a:rPr lang="pl-PL" dirty="0" err="1"/>
              <a:t>windosor</a:t>
            </a:r>
            <a:r>
              <a:rPr lang="pl-PL" dirty="0"/>
              <a:t> 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DE94331-B9BD-4D14-A13A-2868661FB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2887" y="926489"/>
            <a:ext cx="5081278" cy="2363876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2741" h="837403">
                <a:moveTo>
                  <a:pt x="616922" y="713064"/>
                </a:moveTo>
                <a:cubicBezTo>
                  <a:pt x="762304" y="719329"/>
                  <a:pt x="1000887" y="725688"/>
                  <a:pt x="1164018" y="711636"/>
                </a:cubicBezTo>
                <a:cubicBezTo>
                  <a:pt x="1327149" y="697584"/>
                  <a:pt x="1510650" y="723647"/>
                  <a:pt x="1595711" y="628754"/>
                </a:cubicBezTo>
                <a:cubicBezTo>
                  <a:pt x="1680773" y="533861"/>
                  <a:pt x="1786020" y="373543"/>
                  <a:pt x="1674387" y="142276"/>
                </a:cubicBezTo>
                <a:cubicBezTo>
                  <a:pt x="1607083" y="7214"/>
                  <a:pt x="993699" y="7418"/>
                  <a:pt x="721925" y="1516"/>
                </a:cubicBezTo>
                <a:cubicBezTo>
                  <a:pt x="450151" y="-4386"/>
                  <a:pt x="145668" y="2365"/>
                  <a:pt x="43741" y="106863"/>
                </a:cubicBezTo>
                <a:cubicBezTo>
                  <a:pt x="-58186" y="211361"/>
                  <a:pt x="40754" y="528159"/>
                  <a:pt x="110364" y="628502"/>
                </a:cubicBezTo>
                <a:cubicBezTo>
                  <a:pt x="179974" y="728845"/>
                  <a:pt x="415302" y="708922"/>
                  <a:pt x="461403" y="708922"/>
                </a:cubicBezTo>
                <a:cubicBezTo>
                  <a:pt x="497262" y="793797"/>
                  <a:pt x="576077" y="833355"/>
                  <a:pt x="634344" y="837403"/>
                </a:cubicBezTo>
                <a:cubicBezTo>
                  <a:pt x="624272" y="819480"/>
                  <a:pt x="621082" y="807406"/>
                  <a:pt x="616463" y="789973"/>
                </a:cubicBezTo>
                <a:cubicBezTo>
                  <a:pt x="606610" y="760826"/>
                  <a:pt x="616922" y="713064"/>
                  <a:pt x="616922" y="713064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D68338-3359-C525-4F7B-34B372672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799" y="3542767"/>
            <a:ext cx="3847009" cy="28394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budowana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dla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podkreślenia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władzy normandzkiej na obrzeżach Londynu, ta pełna przepychu posiadłość stanowi dziś jedną z rezydencji rodziny królewskiej (to podobno ulubione miejsce na weekendowy odpoczynek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królowej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Elżbiety</a:t>
            </a:r>
            <a:r>
              <a:rPr lang="en-US" sz="2000" b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II).</a:t>
            </a:r>
            <a:endParaRPr lang="pl-PL" sz="200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736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449D184-9D1F-4194-967E-2078F06C0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FA4D657-A1E4-4305-1AEE-97DCCAB0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20" y="484450"/>
            <a:ext cx="4133604" cy="212488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Muzeum brytyjskie </a:t>
            </a:r>
          </a:p>
        </p:txBody>
      </p:sp>
      <p:pic>
        <p:nvPicPr>
          <p:cNvPr id="4" name="Symbol zastępczy zawartości 3" descr="Muzeum Brytyjskie w Londynie. Najważniejsze eksponaty i dzieła">
            <a:extLst>
              <a:ext uri="{FF2B5EF4-FFF2-40B4-BE49-F238E27FC236}">
                <a16:creationId xmlns:a16="http://schemas.microsoft.com/office/drawing/2014/main" id="{6645CF8C-BB3B-3436-D699-3AFFAA8B1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98" r="11427" b="-1"/>
          <a:stretch/>
        </p:blipFill>
        <p:spPr>
          <a:xfrm>
            <a:off x="5623249" y="484454"/>
            <a:ext cx="5993465" cy="5736874"/>
          </a:xfrm>
          <a:custGeom>
            <a:avLst/>
            <a:gdLst/>
            <a:ahLst/>
            <a:cxnLst/>
            <a:rect l="l" t="t" r="r" b="b"/>
            <a:pathLst>
              <a:path w="7040677" h="6180550">
                <a:moveTo>
                  <a:pt x="493688" y="34"/>
                </a:moveTo>
                <a:cubicBezTo>
                  <a:pt x="653887" y="409"/>
                  <a:pt x="854619" y="3920"/>
                  <a:pt x="1033873" y="8815"/>
                </a:cubicBezTo>
                <a:lnTo>
                  <a:pt x="6135204" y="38273"/>
                </a:lnTo>
                <a:lnTo>
                  <a:pt x="7040677" y="66047"/>
                </a:lnTo>
                <a:lnTo>
                  <a:pt x="7040677" y="6149315"/>
                </a:lnTo>
                <a:lnTo>
                  <a:pt x="6895903" y="6148904"/>
                </a:lnTo>
                <a:cubicBezTo>
                  <a:pt x="5164050" y="6146027"/>
                  <a:pt x="2763280" y="6180550"/>
                  <a:pt x="1145259" y="6180550"/>
                </a:cubicBezTo>
                <a:cubicBezTo>
                  <a:pt x="686865" y="6151091"/>
                  <a:pt x="359440" y="6180551"/>
                  <a:pt x="45113" y="6151091"/>
                </a:cubicBezTo>
                <a:cubicBezTo>
                  <a:pt x="-50932" y="4157674"/>
                  <a:pt x="23284" y="1383584"/>
                  <a:pt x="110598" y="126652"/>
                </a:cubicBezTo>
                <a:cubicBezTo>
                  <a:pt x="118105" y="-27768"/>
                  <a:pt x="111883" y="22759"/>
                  <a:pt x="262498" y="3120"/>
                </a:cubicBezTo>
                <a:cubicBezTo>
                  <a:pt x="316041" y="711"/>
                  <a:pt x="397569" y="-192"/>
                  <a:pt x="493688" y="34"/>
                </a:cubicBezTo>
                <a:close/>
              </a:path>
            </a:pathLst>
          </a:custGeom>
          <a:ln>
            <a:noFill/>
          </a:ln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D0A91AB-7772-469C-ADBF-6BA8D81AE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623249" y="484449"/>
            <a:ext cx="5993464" cy="573687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AA0020E-FB7B-4A05-91FF-2F596CD42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286" y="2745855"/>
            <a:ext cx="5477840" cy="3586841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73388" h="3586841">
                <a:moveTo>
                  <a:pt x="3179526" y="13"/>
                </a:moveTo>
                <a:cubicBezTo>
                  <a:pt x="3444613" y="-566"/>
                  <a:pt x="3679907" y="17682"/>
                  <a:pt x="3853899" y="59918"/>
                </a:cubicBezTo>
                <a:cubicBezTo>
                  <a:pt x="4549870" y="228866"/>
                  <a:pt x="4853437" y="892015"/>
                  <a:pt x="4979444" y="1297670"/>
                </a:cubicBezTo>
                <a:cubicBezTo>
                  <a:pt x="5074752" y="1604495"/>
                  <a:pt x="4991037" y="1905799"/>
                  <a:pt x="4900974" y="2238338"/>
                </a:cubicBezTo>
                <a:cubicBezTo>
                  <a:pt x="4857647" y="2399931"/>
                  <a:pt x="4844465" y="2511282"/>
                  <a:pt x="4816211" y="2647754"/>
                </a:cubicBezTo>
                <a:cubicBezTo>
                  <a:pt x="4976943" y="2876684"/>
                  <a:pt x="5360348" y="2761778"/>
                  <a:pt x="5255498" y="2851226"/>
                </a:cubicBezTo>
                <a:cubicBezTo>
                  <a:pt x="5245669" y="2859612"/>
                  <a:pt x="5233931" y="2868400"/>
                  <a:pt x="5220201" y="2877530"/>
                </a:cubicBezTo>
                <a:lnTo>
                  <a:pt x="5204187" y="2887142"/>
                </a:lnTo>
                <a:lnTo>
                  <a:pt x="5200798" y="2891560"/>
                </a:lnTo>
                <a:cubicBezTo>
                  <a:pt x="5103263" y="2968778"/>
                  <a:pt x="4651695" y="3064064"/>
                  <a:pt x="4206951" y="3179220"/>
                </a:cubicBezTo>
                <a:cubicBezTo>
                  <a:pt x="3762207" y="3294376"/>
                  <a:pt x="3183970" y="3565765"/>
                  <a:pt x="2532332" y="3582499"/>
                </a:cubicBezTo>
                <a:cubicBezTo>
                  <a:pt x="1880694" y="3599233"/>
                  <a:pt x="944237" y="3591689"/>
                  <a:pt x="628718" y="3098753"/>
                </a:cubicBezTo>
                <a:cubicBezTo>
                  <a:pt x="132988" y="2481745"/>
                  <a:pt x="-39735" y="2302466"/>
                  <a:pt x="7478" y="1669984"/>
                </a:cubicBezTo>
                <a:cubicBezTo>
                  <a:pt x="96120" y="1140683"/>
                  <a:pt x="199000" y="642541"/>
                  <a:pt x="840070" y="374196"/>
                </a:cubicBezTo>
                <a:cubicBezTo>
                  <a:pt x="1320873" y="172938"/>
                  <a:pt x="2384267" y="1752"/>
                  <a:pt x="3179526" y="13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12C3B4-619C-7C8E-FBFB-6152FC8AF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900" y="3137186"/>
            <a:ext cx="4107445" cy="2757715"/>
          </a:xfrm>
        </p:spPr>
        <p:txBody>
          <a:bodyPr anchor="ctr">
            <a:normAutofit fontScale="85000" lnSpcReduction="10000"/>
          </a:bodyPr>
          <a:lstStyle/>
          <a:p>
            <a:pPr algn="ctr"/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Jedno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z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największych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na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świecie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muzeów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,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prezentujących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kolekcję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związaną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ze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starożytnością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.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Gigantyczny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neoklasycystyczny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gmach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,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pomiędzy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przystankami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metra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Holborn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i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Tottenham Court Road, w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którym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się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ono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mieści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sam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w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sobie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jest warty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uwagi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.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Pierwsze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zbiory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pokazano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tu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już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w 1753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roku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, a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dziś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można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tu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zobaczyć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ponad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osiem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milionów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eksponatów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związanych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z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historią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i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 </a:t>
            </a:r>
            <a:r>
              <a:rPr lang="en-US" sz="2000" b="0" err="1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kulturą</a:t>
            </a:r>
            <a:r>
              <a:rPr lang="en-US" sz="2000" b="0" dirty="0">
                <a:solidFill>
                  <a:srgbClr val="161616"/>
                </a:solidFill>
                <a:latin typeface="Cambria"/>
                <a:ea typeface="+mn-lt"/>
                <a:cs typeface="+mn-lt"/>
              </a:rPr>
              <a:t>.</a:t>
            </a:r>
            <a:endParaRPr lang="pl-PL" sz="2000" dirty="0">
              <a:latin typeface="The Hand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352FC5B-DB82-4476-A73C-D8B8D940F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633" y="2760799"/>
            <a:ext cx="5477840" cy="3586841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73388" h="3586841">
                <a:moveTo>
                  <a:pt x="3179526" y="13"/>
                </a:moveTo>
                <a:cubicBezTo>
                  <a:pt x="3444613" y="-566"/>
                  <a:pt x="3679907" y="17682"/>
                  <a:pt x="3853899" y="59918"/>
                </a:cubicBezTo>
                <a:cubicBezTo>
                  <a:pt x="4549870" y="228866"/>
                  <a:pt x="4853437" y="892015"/>
                  <a:pt x="4979444" y="1297670"/>
                </a:cubicBezTo>
                <a:cubicBezTo>
                  <a:pt x="5074752" y="1604495"/>
                  <a:pt x="4991037" y="1905799"/>
                  <a:pt x="4900974" y="2238338"/>
                </a:cubicBezTo>
                <a:cubicBezTo>
                  <a:pt x="4857647" y="2399931"/>
                  <a:pt x="4844465" y="2511282"/>
                  <a:pt x="4816211" y="2647754"/>
                </a:cubicBezTo>
                <a:cubicBezTo>
                  <a:pt x="4976943" y="2876684"/>
                  <a:pt x="5360348" y="2761778"/>
                  <a:pt x="5255498" y="2851226"/>
                </a:cubicBezTo>
                <a:cubicBezTo>
                  <a:pt x="5245669" y="2859612"/>
                  <a:pt x="5233931" y="2868400"/>
                  <a:pt x="5220201" y="2877530"/>
                </a:cubicBezTo>
                <a:lnTo>
                  <a:pt x="5204187" y="2887142"/>
                </a:lnTo>
                <a:lnTo>
                  <a:pt x="5200798" y="2891560"/>
                </a:lnTo>
                <a:cubicBezTo>
                  <a:pt x="5103263" y="2968778"/>
                  <a:pt x="4651695" y="3064064"/>
                  <a:pt x="4206951" y="3179220"/>
                </a:cubicBezTo>
                <a:cubicBezTo>
                  <a:pt x="3762207" y="3294376"/>
                  <a:pt x="3183970" y="3565765"/>
                  <a:pt x="2532332" y="3582499"/>
                </a:cubicBezTo>
                <a:cubicBezTo>
                  <a:pt x="1880694" y="3599233"/>
                  <a:pt x="944237" y="3591689"/>
                  <a:pt x="628718" y="3098753"/>
                </a:cubicBezTo>
                <a:cubicBezTo>
                  <a:pt x="132988" y="2481745"/>
                  <a:pt x="-39735" y="2302466"/>
                  <a:pt x="7478" y="1669984"/>
                </a:cubicBezTo>
                <a:cubicBezTo>
                  <a:pt x="96120" y="1140683"/>
                  <a:pt x="199000" y="642541"/>
                  <a:pt x="840070" y="374196"/>
                </a:cubicBezTo>
                <a:cubicBezTo>
                  <a:pt x="1320873" y="172938"/>
                  <a:pt x="2384267" y="1752"/>
                  <a:pt x="3179526" y="1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70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B0C63E3-982C-4BBD-8447-8261AE06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Anglia znosi kwarantannę dla zaszczepionych podróżnych z Polski! Ale  testować się trzeba - Fly4free.pl - wydawaj mniej, podróżuj więcej - tanie  loty, wczasy, hotele">
            <a:extLst>
              <a:ext uri="{FF2B5EF4-FFF2-40B4-BE49-F238E27FC236}">
                <a16:creationId xmlns:a16="http://schemas.microsoft.com/office/drawing/2014/main" id="{D7969C23-A593-AD3A-15B6-CEA3910CD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1E7105B-33FE-49A2-B3D1-C73B1FE15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20131" y="3988417"/>
            <a:ext cx="5898441" cy="2407359"/>
          </a:xfrm>
          <a:custGeom>
            <a:avLst/>
            <a:gdLst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405213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85624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85624 w 9735159"/>
              <a:gd name="connsiteY7" fmla="*/ 4466489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85624 w 9735159"/>
              <a:gd name="connsiteY7" fmla="*/ 4466489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3171"/>
              <a:gd name="connsiteX1" fmla="*/ 9719033 w 9735159"/>
              <a:gd name="connsiteY1" fmla="*/ 122134 h 4583171"/>
              <a:gd name="connsiteX2" fmla="*/ 9675361 w 9735159"/>
              <a:gd name="connsiteY2" fmla="*/ 1854278 h 4583171"/>
              <a:gd name="connsiteX3" fmla="*/ 9667887 w 9735159"/>
              <a:gd name="connsiteY3" fmla="*/ 4129680 h 4583171"/>
              <a:gd name="connsiteX4" fmla="*/ 9156509 w 9735159"/>
              <a:gd name="connsiteY4" fmla="*/ 4179051 h 4583171"/>
              <a:gd name="connsiteX5" fmla="*/ 8374371 w 9735159"/>
              <a:gd name="connsiteY5" fmla="*/ 4200672 h 4583171"/>
              <a:gd name="connsiteX6" fmla="*/ 7989742 w 9735159"/>
              <a:gd name="connsiteY6" fmla="*/ 4205904 h 4583171"/>
              <a:gd name="connsiteX7" fmla="*/ 7685624 w 9735159"/>
              <a:gd name="connsiteY7" fmla="*/ 4466489 h 4583171"/>
              <a:gd name="connsiteX8" fmla="*/ 7189698 w 9735159"/>
              <a:gd name="connsiteY8" fmla="*/ 4582555 h 4583171"/>
              <a:gd name="connsiteX9" fmla="*/ 7423142 w 9735159"/>
              <a:gd name="connsiteY9" fmla="*/ 4218401 h 4583171"/>
              <a:gd name="connsiteX10" fmla="*/ 7322085 w 9735159"/>
              <a:gd name="connsiteY10" fmla="*/ 4198994 h 4583171"/>
              <a:gd name="connsiteX11" fmla="*/ 5976239 w 9735159"/>
              <a:gd name="connsiteY11" fmla="*/ 4198994 h 4583171"/>
              <a:gd name="connsiteX12" fmla="*/ 5703149 w 9735159"/>
              <a:gd name="connsiteY12" fmla="*/ 4203217 h 4583171"/>
              <a:gd name="connsiteX13" fmla="*/ 204518 w 9735159"/>
              <a:gd name="connsiteY13" fmla="*/ 4241988 h 4583171"/>
              <a:gd name="connsiteX14" fmla="*/ 45709 w 9735159"/>
              <a:gd name="connsiteY14" fmla="*/ 2519688 h 4583171"/>
              <a:gd name="connsiteX15" fmla="*/ 0 w 9735159"/>
              <a:gd name="connsiteY15" fmla="*/ 105770 h 4583171"/>
              <a:gd name="connsiteX16" fmla="*/ 6334131 w 9735159"/>
              <a:gd name="connsiteY16" fmla="*/ 49746 h 4583171"/>
              <a:gd name="connsiteX17" fmla="*/ 8936301 w 9735159"/>
              <a:gd name="connsiteY17" fmla="*/ 9904 h 4583171"/>
              <a:gd name="connsiteX18" fmla="*/ 9439106 w 9735159"/>
              <a:gd name="connsiteY18" fmla="*/ 1 h 4583171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23142 w 9735159"/>
              <a:gd name="connsiteY9" fmla="*/ 4218401 h 4585292"/>
              <a:gd name="connsiteX10" fmla="*/ 7322085 w 9735159"/>
              <a:gd name="connsiteY10" fmla="*/ 4198994 h 4585292"/>
              <a:gd name="connsiteX11" fmla="*/ 5976239 w 9735159"/>
              <a:gd name="connsiteY11" fmla="*/ 4198994 h 4585292"/>
              <a:gd name="connsiteX12" fmla="*/ 5703149 w 9735159"/>
              <a:gd name="connsiteY12" fmla="*/ 4203217 h 4585292"/>
              <a:gd name="connsiteX13" fmla="*/ 204518 w 9735159"/>
              <a:gd name="connsiteY13" fmla="*/ 4241988 h 4585292"/>
              <a:gd name="connsiteX14" fmla="*/ 45709 w 9735159"/>
              <a:gd name="connsiteY14" fmla="*/ 2519688 h 4585292"/>
              <a:gd name="connsiteX15" fmla="*/ 0 w 9735159"/>
              <a:gd name="connsiteY15" fmla="*/ 105770 h 4585292"/>
              <a:gd name="connsiteX16" fmla="*/ 6334131 w 9735159"/>
              <a:gd name="connsiteY16" fmla="*/ 49746 h 4585292"/>
              <a:gd name="connsiteX17" fmla="*/ 8936301 w 9735159"/>
              <a:gd name="connsiteY17" fmla="*/ 9904 h 4585292"/>
              <a:gd name="connsiteX18" fmla="*/ 9439106 w 9735159"/>
              <a:gd name="connsiteY18" fmla="*/ 1 h 4585292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06209 w 9735159"/>
              <a:gd name="connsiteY9" fmla="*/ 4195824 h 4585292"/>
              <a:gd name="connsiteX10" fmla="*/ 7322085 w 9735159"/>
              <a:gd name="connsiteY10" fmla="*/ 4198994 h 4585292"/>
              <a:gd name="connsiteX11" fmla="*/ 5976239 w 9735159"/>
              <a:gd name="connsiteY11" fmla="*/ 4198994 h 4585292"/>
              <a:gd name="connsiteX12" fmla="*/ 5703149 w 9735159"/>
              <a:gd name="connsiteY12" fmla="*/ 4203217 h 4585292"/>
              <a:gd name="connsiteX13" fmla="*/ 204518 w 9735159"/>
              <a:gd name="connsiteY13" fmla="*/ 4241988 h 4585292"/>
              <a:gd name="connsiteX14" fmla="*/ 45709 w 9735159"/>
              <a:gd name="connsiteY14" fmla="*/ 2519688 h 4585292"/>
              <a:gd name="connsiteX15" fmla="*/ 0 w 9735159"/>
              <a:gd name="connsiteY15" fmla="*/ 105770 h 4585292"/>
              <a:gd name="connsiteX16" fmla="*/ 6334131 w 9735159"/>
              <a:gd name="connsiteY16" fmla="*/ 49746 h 4585292"/>
              <a:gd name="connsiteX17" fmla="*/ 8936301 w 9735159"/>
              <a:gd name="connsiteY17" fmla="*/ 9904 h 4585292"/>
              <a:gd name="connsiteX18" fmla="*/ 9439106 w 9735159"/>
              <a:gd name="connsiteY18" fmla="*/ 1 h 4585292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06209 w 9735159"/>
              <a:gd name="connsiteY9" fmla="*/ 4195824 h 4585292"/>
              <a:gd name="connsiteX10" fmla="*/ 7322085 w 9735159"/>
              <a:gd name="connsiteY10" fmla="*/ 4198994 h 4585292"/>
              <a:gd name="connsiteX11" fmla="*/ 5703149 w 9735159"/>
              <a:gd name="connsiteY11" fmla="*/ 4203217 h 4585292"/>
              <a:gd name="connsiteX12" fmla="*/ 204518 w 9735159"/>
              <a:gd name="connsiteY12" fmla="*/ 4241988 h 4585292"/>
              <a:gd name="connsiteX13" fmla="*/ 45709 w 9735159"/>
              <a:gd name="connsiteY13" fmla="*/ 2519688 h 4585292"/>
              <a:gd name="connsiteX14" fmla="*/ 0 w 9735159"/>
              <a:gd name="connsiteY14" fmla="*/ 105770 h 4585292"/>
              <a:gd name="connsiteX15" fmla="*/ 6334131 w 9735159"/>
              <a:gd name="connsiteY15" fmla="*/ 49746 h 4585292"/>
              <a:gd name="connsiteX16" fmla="*/ 8936301 w 9735159"/>
              <a:gd name="connsiteY16" fmla="*/ 9904 h 4585292"/>
              <a:gd name="connsiteX17" fmla="*/ 9439106 w 9735159"/>
              <a:gd name="connsiteY17" fmla="*/ 1 h 4585292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06209 w 9735159"/>
              <a:gd name="connsiteY9" fmla="*/ 4195824 h 4585292"/>
              <a:gd name="connsiteX10" fmla="*/ 7169685 w 9735159"/>
              <a:gd name="connsiteY10" fmla="*/ 4210283 h 4585292"/>
              <a:gd name="connsiteX11" fmla="*/ 5703149 w 9735159"/>
              <a:gd name="connsiteY11" fmla="*/ 4203217 h 4585292"/>
              <a:gd name="connsiteX12" fmla="*/ 204518 w 9735159"/>
              <a:gd name="connsiteY12" fmla="*/ 4241988 h 4585292"/>
              <a:gd name="connsiteX13" fmla="*/ 45709 w 9735159"/>
              <a:gd name="connsiteY13" fmla="*/ 2519688 h 4585292"/>
              <a:gd name="connsiteX14" fmla="*/ 0 w 9735159"/>
              <a:gd name="connsiteY14" fmla="*/ 105770 h 4585292"/>
              <a:gd name="connsiteX15" fmla="*/ 6334131 w 9735159"/>
              <a:gd name="connsiteY15" fmla="*/ 49746 h 4585292"/>
              <a:gd name="connsiteX16" fmla="*/ 8936301 w 9735159"/>
              <a:gd name="connsiteY16" fmla="*/ 9904 h 4585292"/>
              <a:gd name="connsiteX17" fmla="*/ 9439106 w 9735159"/>
              <a:gd name="connsiteY17" fmla="*/ 1 h 4585292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29680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685624 w 9735159"/>
              <a:gd name="connsiteY7" fmla="*/ 4466489 h 4583125"/>
              <a:gd name="connsiteX8" fmla="*/ 7189698 w 9735159"/>
              <a:gd name="connsiteY8" fmla="*/ 4582555 h 4583125"/>
              <a:gd name="connsiteX9" fmla="*/ 7406209 w 9735159"/>
              <a:gd name="connsiteY9" fmla="*/ 4195824 h 4583125"/>
              <a:gd name="connsiteX10" fmla="*/ 7169685 w 9735159"/>
              <a:gd name="connsiteY10" fmla="*/ 4210283 h 4583125"/>
              <a:gd name="connsiteX11" fmla="*/ 5703149 w 9735159"/>
              <a:gd name="connsiteY11" fmla="*/ 4203217 h 4583125"/>
              <a:gd name="connsiteX12" fmla="*/ 204518 w 9735159"/>
              <a:gd name="connsiteY12" fmla="*/ 4241988 h 4583125"/>
              <a:gd name="connsiteX13" fmla="*/ 45709 w 9735159"/>
              <a:gd name="connsiteY13" fmla="*/ 2519688 h 4583125"/>
              <a:gd name="connsiteX14" fmla="*/ 0 w 9735159"/>
              <a:gd name="connsiteY14" fmla="*/ 105770 h 4583125"/>
              <a:gd name="connsiteX15" fmla="*/ 6334131 w 9735159"/>
              <a:gd name="connsiteY15" fmla="*/ 49746 h 4583125"/>
              <a:gd name="connsiteX16" fmla="*/ 8936301 w 9735159"/>
              <a:gd name="connsiteY16" fmla="*/ 9904 h 4583125"/>
              <a:gd name="connsiteX17" fmla="*/ 9439106 w 9735159"/>
              <a:gd name="connsiteY17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685624 w 9735159"/>
              <a:gd name="connsiteY7" fmla="*/ 4466489 h 4583125"/>
              <a:gd name="connsiteX8" fmla="*/ 7189698 w 9735159"/>
              <a:gd name="connsiteY8" fmla="*/ 4582555 h 4583125"/>
              <a:gd name="connsiteX9" fmla="*/ 7406209 w 9735159"/>
              <a:gd name="connsiteY9" fmla="*/ 4195824 h 4583125"/>
              <a:gd name="connsiteX10" fmla="*/ 7169685 w 9735159"/>
              <a:gd name="connsiteY10" fmla="*/ 4210283 h 4583125"/>
              <a:gd name="connsiteX11" fmla="*/ 5703149 w 9735159"/>
              <a:gd name="connsiteY11" fmla="*/ 4203217 h 4583125"/>
              <a:gd name="connsiteX12" fmla="*/ 204518 w 9735159"/>
              <a:gd name="connsiteY12" fmla="*/ 4241988 h 4583125"/>
              <a:gd name="connsiteX13" fmla="*/ 45709 w 9735159"/>
              <a:gd name="connsiteY13" fmla="*/ 2519688 h 4583125"/>
              <a:gd name="connsiteX14" fmla="*/ 0 w 9735159"/>
              <a:gd name="connsiteY14" fmla="*/ 105770 h 4583125"/>
              <a:gd name="connsiteX15" fmla="*/ 6334131 w 9735159"/>
              <a:gd name="connsiteY15" fmla="*/ 49746 h 4583125"/>
              <a:gd name="connsiteX16" fmla="*/ 8936301 w 9735159"/>
              <a:gd name="connsiteY16" fmla="*/ 9904 h 4583125"/>
              <a:gd name="connsiteX17" fmla="*/ 9439106 w 9735159"/>
              <a:gd name="connsiteY17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189698 w 9735159"/>
              <a:gd name="connsiteY7" fmla="*/ 4582555 h 4583125"/>
              <a:gd name="connsiteX8" fmla="*/ 7406209 w 9735159"/>
              <a:gd name="connsiteY8" fmla="*/ 4195824 h 4583125"/>
              <a:gd name="connsiteX9" fmla="*/ 7169685 w 9735159"/>
              <a:gd name="connsiteY9" fmla="*/ 4210283 h 4583125"/>
              <a:gd name="connsiteX10" fmla="*/ 5703149 w 9735159"/>
              <a:gd name="connsiteY10" fmla="*/ 4203217 h 4583125"/>
              <a:gd name="connsiteX11" fmla="*/ 204518 w 9735159"/>
              <a:gd name="connsiteY11" fmla="*/ 4241988 h 4583125"/>
              <a:gd name="connsiteX12" fmla="*/ 45709 w 9735159"/>
              <a:gd name="connsiteY12" fmla="*/ 2519688 h 4583125"/>
              <a:gd name="connsiteX13" fmla="*/ 0 w 9735159"/>
              <a:gd name="connsiteY13" fmla="*/ 105770 h 4583125"/>
              <a:gd name="connsiteX14" fmla="*/ 6334131 w 9735159"/>
              <a:gd name="connsiteY14" fmla="*/ 49746 h 4583125"/>
              <a:gd name="connsiteX15" fmla="*/ 8936301 w 9735159"/>
              <a:gd name="connsiteY15" fmla="*/ 9904 h 4583125"/>
              <a:gd name="connsiteX16" fmla="*/ 9439106 w 9735159"/>
              <a:gd name="connsiteY16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189698 w 9735159"/>
              <a:gd name="connsiteY7" fmla="*/ 4582555 h 4583125"/>
              <a:gd name="connsiteX8" fmla="*/ 7406209 w 9735159"/>
              <a:gd name="connsiteY8" fmla="*/ 4195824 h 4583125"/>
              <a:gd name="connsiteX9" fmla="*/ 7169685 w 9735159"/>
              <a:gd name="connsiteY9" fmla="*/ 4210283 h 4583125"/>
              <a:gd name="connsiteX10" fmla="*/ 5703149 w 9735159"/>
              <a:gd name="connsiteY10" fmla="*/ 4203217 h 4583125"/>
              <a:gd name="connsiteX11" fmla="*/ 204518 w 9735159"/>
              <a:gd name="connsiteY11" fmla="*/ 4241988 h 4583125"/>
              <a:gd name="connsiteX12" fmla="*/ 45709 w 9735159"/>
              <a:gd name="connsiteY12" fmla="*/ 2519688 h 4583125"/>
              <a:gd name="connsiteX13" fmla="*/ 0 w 9735159"/>
              <a:gd name="connsiteY13" fmla="*/ 105770 h 4583125"/>
              <a:gd name="connsiteX14" fmla="*/ 6334131 w 9735159"/>
              <a:gd name="connsiteY14" fmla="*/ 49746 h 4583125"/>
              <a:gd name="connsiteX15" fmla="*/ 8936301 w 9735159"/>
              <a:gd name="connsiteY15" fmla="*/ 9904 h 4583125"/>
              <a:gd name="connsiteX16" fmla="*/ 9439106 w 9735159"/>
              <a:gd name="connsiteY16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189698 w 9735159"/>
              <a:gd name="connsiteY7" fmla="*/ 4582555 h 4583125"/>
              <a:gd name="connsiteX8" fmla="*/ 7406209 w 9735159"/>
              <a:gd name="connsiteY8" fmla="*/ 4195824 h 4583125"/>
              <a:gd name="connsiteX9" fmla="*/ 7169685 w 9735159"/>
              <a:gd name="connsiteY9" fmla="*/ 4210283 h 4583125"/>
              <a:gd name="connsiteX10" fmla="*/ 5703149 w 9735159"/>
              <a:gd name="connsiteY10" fmla="*/ 4203217 h 4583125"/>
              <a:gd name="connsiteX11" fmla="*/ 204518 w 9735159"/>
              <a:gd name="connsiteY11" fmla="*/ 4241988 h 4583125"/>
              <a:gd name="connsiteX12" fmla="*/ 45709 w 9735159"/>
              <a:gd name="connsiteY12" fmla="*/ 2519688 h 4583125"/>
              <a:gd name="connsiteX13" fmla="*/ 0 w 9735159"/>
              <a:gd name="connsiteY13" fmla="*/ 105770 h 4583125"/>
              <a:gd name="connsiteX14" fmla="*/ 6334131 w 9735159"/>
              <a:gd name="connsiteY14" fmla="*/ 49746 h 4583125"/>
              <a:gd name="connsiteX15" fmla="*/ 8936301 w 9735159"/>
              <a:gd name="connsiteY15" fmla="*/ 9904 h 4583125"/>
              <a:gd name="connsiteX16" fmla="*/ 9439106 w 9735159"/>
              <a:gd name="connsiteY16" fmla="*/ 1 h 4583125"/>
              <a:gd name="connsiteX0" fmla="*/ 9439106 w 9735159"/>
              <a:gd name="connsiteY0" fmla="*/ 1 h 4583178"/>
              <a:gd name="connsiteX1" fmla="*/ 9719033 w 9735159"/>
              <a:gd name="connsiteY1" fmla="*/ 122134 h 4583178"/>
              <a:gd name="connsiteX2" fmla="*/ 9675361 w 9735159"/>
              <a:gd name="connsiteY2" fmla="*/ 1854278 h 4583178"/>
              <a:gd name="connsiteX3" fmla="*/ 9667887 w 9735159"/>
              <a:gd name="connsiteY3" fmla="*/ 4157902 h 4583178"/>
              <a:gd name="connsiteX4" fmla="*/ 9156509 w 9735159"/>
              <a:gd name="connsiteY4" fmla="*/ 4179051 h 4583178"/>
              <a:gd name="connsiteX5" fmla="*/ 8374371 w 9735159"/>
              <a:gd name="connsiteY5" fmla="*/ 4200672 h 4583178"/>
              <a:gd name="connsiteX6" fmla="*/ 7989742 w 9735159"/>
              <a:gd name="connsiteY6" fmla="*/ 4205904 h 4583178"/>
              <a:gd name="connsiteX7" fmla="*/ 7189698 w 9735159"/>
              <a:gd name="connsiteY7" fmla="*/ 4582555 h 4583178"/>
              <a:gd name="connsiteX8" fmla="*/ 7389118 w 9735159"/>
              <a:gd name="connsiteY8" fmla="*/ 4221461 h 4583178"/>
              <a:gd name="connsiteX9" fmla="*/ 7169685 w 9735159"/>
              <a:gd name="connsiteY9" fmla="*/ 4210283 h 4583178"/>
              <a:gd name="connsiteX10" fmla="*/ 5703149 w 9735159"/>
              <a:gd name="connsiteY10" fmla="*/ 4203217 h 4583178"/>
              <a:gd name="connsiteX11" fmla="*/ 204518 w 9735159"/>
              <a:gd name="connsiteY11" fmla="*/ 4241988 h 4583178"/>
              <a:gd name="connsiteX12" fmla="*/ 45709 w 9735159"/>
              <a:gd name="connsiteY12" fmla="*/ 2519688 h 4583178"/>
              <a:gd name="connsiteX13" fmla="*/ 0 w 9735159"/>
              <a:gd name="connsiteY13" fmla="*/ 105770 h 4583178"/>
              <a:gd name="connsiteX14" fmla="*/ 6334131 w 9735159"/>
              <a:gd name="connsiteY14" fmla="*/ 49746 h 4583178"/>
              <a:gd name="connsiteX15" fmla="*/ 8936301 w 9735159"/>
              <a:gd name="connsiteY15" fmla="*/ 9904 h 4583178"/>
              <a:gd name="connsiteX16" fmla="*/ 9439106 w 9735159"/>
              <a:gd name="connsiteY16" fmla="*/ 1 h 4583178"/>
              <a:gd name="connsiteX0" fmla="*/ 9439106 w 9702102"/>
              <a:gd name="connsiteY0" fmla="*/ 3457 h 4586634"/>
              <a:gd name="connsiteX1" fmla="*/ 9667517 w 9702102"/>
              <a:gd name="connsiteY1" fmla="*/ 99832 h 4586634"/>
              <a:gd name="connsiteX2" fmla="*/ 9675361 w 9702102"/>
              <a:gd name="connsiteY2" fmla="*/ 1857734 h 4586634"/>
              <a:gd name="connsiteX3" fmla="*/ 9667887 w 9702102"/>
              <a:gd name="connsiteY3" fmla="*/ 4161358 h 4586634"/>
              <a:gd name="connsiteX4" fmla="*/ 9156509 w 9702102"/>
              <a:gd name="connsiteY4" fmla="*/ 4182507 h 4586634"/>
              <a:gd name="connsiteX5" fmla="*/ 8374371 w 9702102"/>
              <a:gd name="connsiteY5" fmla="*/ 4204128 h 4586634"/>
              <a:gd name="connsiteX6" fmla="*/ 7989742 w 9702102"/>
              <a:gd name="connsiteY6" fmla="*/ 4209360 h 4586634"/>
              <a:gd name="connsiteX7" fmla="*/ 7189698 w 9702102"/>
              <a:gd name="connsiteY7" fmla="*/ 4586011 h 4586634"/>
              <a:gd name="connsiteX8" fmla="*/ 7389118 w 9702102"/>
              <a:gd name="connsiteY8" fmla="*/ 4224917 h 4586634"/>
              <a:gd name="connsiteX9" fmla="*/ 7169685 w 9702102"/>
              <a:gd name="connsiteY9" fmla="*/ 4213739 h 4586634"/>
              <a:gd name="connsiteX10" fmla="*/ 5703149 w 9702102"/>
              <a:gd name="connsiteY10" fmla="*/ 4206673 h 4586634"/>
              <a:gd name="connsiteX11" fmla="*/ 204518 w 9702102"/>
              <a:gd name="connsiteY11" fmla="*/ 4245444 h 4586634"/>
              <a:gd name="connsiteX12" fmla="*/ 45709 w 9702102"/>
              <a:gd name="connsiteY12" fmla="*/ 2523144 h 4586634"/>
              <a:gd name="connsiteX13" fmla="*/ 0 w 9702102"/>
              <a:gd name="connsiteY13" fmla="*/ 109226 h 4586634"/>
              <a:gd name="connsiteX14" fmla="*/ 6334131 w 9702102"/>
              <a:gd name="connsiteY14" fmla="*/ 53202 h 4586634"/>
              <a:gd name="connsiteX15" fmla="*/ 8936301 w 9702102"/>
              <a:gd name="connsiteY15" fmla="*/ 13360 h 4586634"/>
              <a:gd name="connsiteX16" fmla="*/ 9439106 w 9702102"/>
              <a:gd name="connsiteY16" fmla="*/ 3457 h 4586634"/>
              <a:gd name="connsiteX0" fmla="*/ 9439106 w 9702102"/>
              <a:gd name="connsiteY0" fmla="*/ 3457 h 4586634"/>
              <a:gd name="connsiteX1" fmla="*/ 9667517 w 9702102"/>
              <a:gd name="connsiteY1" fmla="*/ 99832 h 4586634"/>
              <a:gd name="connsiteX2" fmla="*/ 9675361 w 9702102"/>
              <a:gd name="connsiteY2" fmla="*/ 1857734 h 4586634"/>
              <a:gd name="connsiteX3" fmla="*/ 9667887 w 9702102"/>
              <a:gd name="connsiteY3" fmla="*/ 4161358 h 4586634"/>
              <a:gd name="connsiteX4" fmla="*/ 9156509 w 9702102"/>
              <a:gd name="connsiteY4" fmla="*/ 4182507 h 4586634"/>
              <a:gd name="connsiteX5" fmla="*/ 8374371 w 9702102"/>
              <a:gd name="connsiteY5" fmla="*/ 4204128 h 4586634"/>
              <a:gd name="connsiteX6" fmla="*/ 7989742 w 9702102"/>
              <a:gd name="connsiteY6" fmla="*/ 4209360 h 4586634"/>
              <a:gd name="connsiteX7" fmla="*/ 7189698 w 9702102"/>
              <a:gd name="connsiteY7" fmla="*/ 4586011 h 4586634"/>
              <a:gd name="connsiteX8" fmla="*/ 7389118 w 9702102"/>
              <a:gd name="connsiteY8" fmla="*/ 4224917 h 4586634"/>
              <a:gd name="connsiteX9" fmla="*/ 7169685 w 9702102"/>
              <a:gd name="connsiteY9" fmla="*/ 4213739 h 4586634"/>
              <a:gd name="connsiteX10" fmla="*/ 5703149 w 9702102"/>
              <a:gd name="connsiteY10" fmla="*/ 4206673 h 4586634"/>
              <a:gd name="connsiteX11" fmla="*/ 191266 w 9702102"/>
              <a:gd name="connsiteY11" fmla="*/ 4298452 h 4586634"/>
              <a:gd name="connsiteX12" fmla="*/ 45709 w 9702102"/>
              <a:gd name="connsiteY12" fmla="*/ 2523144 h 4586634"/>
              <a:gd name="connsiteX13" fmla="*/ 0 w 9702102"/>
              <a:gd name="connsiteY13" fmla="*/ 109226 h 4586634"/>
              <a:gd name="connsiteX14" fmla="*/ 6334131 w 9702102"/>
              <a:gd name="connsiteY14" fmla="*/ 53202 h 4586634"/>
              <a:gd name="connsiteX15" fmla="*/ 8936301 w 9702102"/>
              <a:gd name="connsiteY15" fmla="*/ 13360 h 4586634"/>
              <a:gd name="connsiteX16" fmla="*/ 9439106 w 9702102"/>
              <a:gd name="connsiteY16" fmla="*/ 3457 h 4586634"/>
              <a:gd name="connsiteX0" fmla="*/ 9439106 w 9702102"/>
              <a:gd name="connsiteY0" fmla="*/ 3457 h 4586634"/>
              <a:gd name="connsiteX1" fmla="*/ 9667517 w 9702102"/>
              <a:gd name="connsiteY1" fmla="*/ 99832 h 4586634"/>
              <a:gd name="connsiteX2" fmla="*/ 9675361 w 9702102"/>
              <a:gd name="connsiteY2" fmla="*/ 1857734 h 4586634"/>
              <a:gd name="connsiteX3" fmla="*/ 9667887 w 9702102"/>
              <a:gd name="connsiteY3" fmla="*/ 4161358 h 4586634"/>
              <a:gd name="connsiteX4" fmla="*/ 9156509 w 9702102"/>
              <a:gd name="connsiteY4" fmla="*/ 4182507 h 4586634"/>
              <a:gd name="connsiteX5" fmla="*/ 8374371 w 9702102"/>
              <a:gd name="connsiteY5" fmla="*/ 4204128 h 4586634"/>
              <a:gd name="connsiteX6" fmla="*/ 7989742 w 9702102"/>
              <a:gd name="connsiteY6" fmla="*/ 4209360 h 4586634"/>
              <a:gd name="connsiteX7" fmla="*/ 7189698 w 9702102"/>
              <a:gd name="connsiteY7" fmla="*/ 4586011 h 4586634"/>
              <a:gd name="connsiteX8" fmla="*/ 7389118 w 9702102"/>
              <a:gd name="connsiteY8" fmla="*/ 4224917 h 4586634"/>
              <a:gd name="connsiteX9" fmla="*/ 7169685 w 9702102"/>
              <a:gd name="connsiteY9" fmla="*/ 4213739 h 4586634"/>
              <a:gd name="connsiteX10" fmla="*/ 5941688 w 9702102"/>
              <a:gd name="connsiteY10" fmla="*/ 4246430 h 4586634"/>
              <a:gd name="connsiteX11" fmla="*/ 191266 w 9702102"/>
              <a:gd name="connsiteY11" fmla="*/ 4298452 h 4586634"/>
              <a:gd name="connsiteX12" fmla="*/ 45709 w 9702102"/>
              <a:gd name="connsiteY12" fmla="*/ 2523144 h 4586634"/>
              <a:gd name="connsiteX13" fmla="*/ 0 w 9702102"/>
              <a:gd name="connsiteY13" fmla="*/ 109226 h 4586634"/>
              <a:gd name="connsiteX14" fmla="*/ 6334131 w 9702102"/>
              <a:gd name="connsiteY14" fmla="*/ 53202 h 4586634"/>
              <a:gd name="connsiteX15" fmla="*/ 8936301 w 9702102"/>
              <a:gd name="connsiteY15" fmla="*/ 13360 h 4586634"/>
              <a:gd name="connsiteX16" fmla="*/ 9439106 w 9702102"/>
              <a:gd name="connsiteY16" fmla="*/ 3457 h 4586634"/>
              <a:gd name="connsiteX0" fmla="*/ 9452358 w 9715354"/>
              <a:gd name="connsiteY0" fmla="*/ 3457 h 4586634"/>
              <a:gd name="connsiteX1" fmla="*/ 9680769 w 9715354"/>
              <a:gd name="connsiteY1" fmla="*/ 99832 h 4586634"/>
              <a:gd name="connsiteX2" fmla="*/ 9688613 w 9715354"/>
              <a:gd name="connsiteY2" fmla="*/ 1857734 h 4586634"/>
              <a:gd name="connsiteX3" fmla="*/ 9681139 w 9715354"/>
              <a:gd name="connsiteY3" fmla="*/ 4161358 h 4586634"/>
              <a:gd name="connsiteX4" fmla="*/ 9169761 w 9715354"/>
              <a:gd name="connsiteY4" fmla="*/ 4182507 h 4586634"/>
              <a:gd name="connsiteX5" fmla="*/ 8387623 w 9715354"/>
              <a:gd name="connsiteY5" fmla="*/ 4204128 h 4586634"/>
              <a:gd name="connsiteX6" fmla="*/ 8002994 w 9715354"/>
              <a:gd name="connsiteY6" fmla="*/ 4209360 h 4586634"/>
              <a:gd name="connsiteX7" fmla="*/ 7202950 w 9715354"/>
              <a:gd name="connsiteY7" fmla="*/ 4586011 h 4586634"/>
              <a:gd name="connsiteX8" fmla="*/ 7402370 w 9715354"/>
              <a:gd name="connsiteY8" fmla="*/ 4224917 h 4586634"/>
              <a:gd name="connsiteX9" fmla="*/ 7182937 w 9715354"/>
              <a:gd name="connsiteY9" fmla="*/ 4213739 h 4586634"/>
              <a:gd name="connsiteX10" fmla="*/ 5954940 w 9715354"/>
              <a:gd name="connsiteY10" fmla="*/ 4246430 h 4586634"/>
              <a:gd name="connsiteX11" fmla="*/ 204518 w 9715354"/>
              <a:gd name="connsiteY11" fmla="*/ 4298452 h 4586634"/>
              <a:gd name="connsiteX12" fmla="*/ 58961 w 9715354"/>
              <a:gd name="connsiteY12" fmla="*/ 2523144 h 4586634"/>
              <a:gd name="connsiteX13" fmla="*/ 0 w 9715354"/>
              <a:gd name="connsiteY13" fmla="*/ 29712 h 4586634"/>
              <a:gd name="connsiteX14" fmla="*/ 6347383 w 9715354"/>
              <a:gd name="connsiteY14" fmla="*/ 53202 h 4586634"/>
              <a:gd name="connsiteX15" fmla="*/ 8949553 w 9715354"/>
              <a:gd name="connsiteY15" fmla="*/ 13360 h 4586634"/>
              <a:gd name="connsiteX16" fmla="*/ 9452358 w 9715354"/>
              <a:gd name="connsiteY16" fmla="*/ 3457 h 4586634"/>
              <a:gd name="connsiteX0" fmla="*/ 9452358 w 9715354"/>
              <a:gd name="connsiteY0" fmla="*/ 3457 h 4586593"/>
              <a:gd name="connsiteX1" fmla="*/ 9680769 w 9715354"/>
              <a:gd name="connsiteY1" fmla="*/ 99832 h 4586593"/>
              <a:gd name="connsiteX2" fmla="*/ 9688613 w 9715354"/>
              <a:gd name="connsiteY2" fmla="*/ 1857734 h 4586593"/>
              <a:gd name="connsiteX3" fmla="*/ 9681139 w 9715354"/>
              <a:gd name="connsiteY3" fmla="*/ 4161358 h 4586593"/>
              <a:gd name="connsiteX4" fmla="*/ 9169761 w 9715354"/>
              <a:gd name="connsiteY4" fmla="*/ 4182507 h 4586593"/>
              <a:gd name="connsiteX5" fmla="*/ 8387623 w 9715354"/>
              <a:gd name="connsiteY5" fmla="*/ 4204128 h 4586593"/>
              <a:gd name="connsiteX6" fmla="*/ 8002994 w 9715354"/>
              <a:gd name="connsiteY6" fmla="*/ 4209360 h 4586593"/>
              <a:gd name="connsiteX7" fmla="*/ 7202950 w 9715354"/>
              <a:gd name="connsiteY7" fmla="*/ 4586011 h 4586593"/>
              <a:gd name="connsiteX8" fmla="*/ 7373495 w 9715354"/>
              <a:gd name="connsiteY8" fmla="*/ 4205666 h 4586593"/>
              <a:gd name="connsiteX9" fmla="*/ 7182937 w 9715354"/>
              <a:gd name="connsiteY9" fmla="*/ 4213739 h 4586593"/>
              <a:gd name="connsiteX10" fmla="*/ 5954940 w 9715354"/>
              <a:gd name="connsiteY10" fmla="*/ 4246430 h 4586593"/>
              <a:gd name="connsiteX11" fmla="*/ 204518 w 9715354"/>
              <a:gd name="connsiteY11" fmla="*/ 4298452 h 4586593"/>
              <a:gd name="connsiteX12" fmla="*/ 58961 w 9715354"/>
              <a:gd name="connsiteY12" fmla="*/ 2523144 h 4586593"/>
              <a:gd name="connsiteX13" fmla="*/ 0 w 9715354"/>
              <a:gd name="connsiteY13" fmla="*/ 29712 h 4586593"/>
              <a:gd name="connsiteX14" fmla="*/ 6347383 w 9715354"/>
              <a:gd name="connsiteY14" fmla="*/ 53202 h 4586593"/>
              <a:gd name="connsiteX15" fmla="*/ 8949553 w 9715354"/>
              <a:gd name="connsiteY15" fmla="*/ 13360 h 4586593"/>
              <a:gd name="connsiteX16" fmla="*/ 9452358 w 9715354"/>
              <a:gd name="connsiteY16" fmla="*/ 3457 h 4586593"/>
              <a:gd name="connsiteX0" fmla="*/ 9452358 w 9715354"/>
              <a:gd name="connsiteY0" fmla="*/ 3457 h 4586593"/>
              <a:gd name="connsiteX1" fmla="*/ 9680769 w 9715354"/>
              <a:gd name="connsiteY1" fmla="*/ 99832 h 4586593"/>
              <a:gd name="connsiteX2" fmla="*/ 9688613 w 9715354"/>
              <a:gd name="connsiteY2" fmla="*/ 1857734 h 4586593"/>
              <a:gd name="connsiteX3" fmla="*/ 9681139 w 9715354"/>
              <a:gd name="connsiteY3" fmla="*/ 4161358 h 4586593"/>
              <a:gd name="connsiteX4" fmla="*/ 9169761 w 9715354"/>
              <a:gd name="connsiteY4" fmla="*/ 4182507 h 4586593"/>
              <a:gd name="connsiteX5" fmla="*/ 8387623 w 9715354"/>
              <a:gd name="connsiteY5" fmla="*/ 4204128 h 4586593"/>
              <a:gd name="connsiteX6" fmla="*/ 8002994 w 9715354"/>
              <a:gd name="connsiteY6" fmla="*/ 4209360 h 4586593"/>
              <a:gd name="connsiteX7" fmla="*/ 7202950 w 9715354"/>
              <a:gd name="connsiteY7" fmla="*/ 4586011 h 4586593"/>
              <a:gd name="connsiteX8" fmla="*/ 7373495 w 9715354"/>
              <a:gd name="connsiteY8" fmla="*/ 4205666 h 4586593"/>
              <a:gd name="connsiteX9" fmla="*/ 7182937 w 9715354"/>
              <a:gd name="connsiteY9" fmla="*/ 4213739 h 4586593"/>
              <a:gd name="connsiteX10" fmla="*/ 5954940 w 9715354"/>
              <a:gd name="connsiteY10" fmla="*/ 4246430 h 4586593"/>
              <a:gd name="connsiteX11" fmla="*/ 204518 w 9715354"/>
              <a:gd name="connsiteY11" fmla="*/ 4298452 h 4586593"/>
              <a:gd name="connsiteX12" fmla="*/ 58961 w 9715354"/>
              <a:gd name="connsiteY12" fmla="*/ 2523144 h 4586593"/>
              <a:gd name="connsiteX13" fmla="*/ 0 w 9715354"/>
              <a:gd name="connsiteY13" fmla="*/ 29712 h 4586593"/>
              <a:gd name="connsiteX14" fmla="*/ 6347383 w 9715354"/>
              <a:gd name="connsiteY14" fmla="*/ 53202 h 4586593"/>
              <a:gd name="connsiteX15" fmla="*/ 8949553 w 9715354"/>
              <a:gd name="connsiteY15" fmla="*/ 13360 h 4586593"/>
              <a:gd name="connsiteX16" fmla="*/ 9452358 w 9715354"/>
              <a:gd name="connsiteY16" fmla="*/ 3457 h 4586593"/>
              <a:gd name="connsiteX0" fmla="*/ 9452358 w 9715354"/>
              <a:gd name="connsiteY0" fmla="*/ 3457 h 4586593"/>
              <a:gd name="connsiteX1" fmla="*/ 9680769 w 9715354"/>
              <a:gd name="connsiteY1" fmla="*/ 99832 h 4586593"/>
              <a:gd name="connsiteX2" fmla="*/ 9688613 w 9715354"/>
              <a:gd name="connsiteY2" fmla="*/ 1857734 h 4586593"/>
              <a:gd name="connsiteX3" fmla="*/ 9681139 w 9715354"/>
              <a:gd name="connsiteY3" fmla="*/ 4161358 h 4586593"/>
              <a:gd name="connsiteX4" fmla="*/ 9169761 w 9715354"/>
              <a:gd name="connsiteY4" fmla="*/ 4182507 h 4586593"/>
              <a:gd name="connsiteX5" fmla="*/ 8387623 w 9715354"/>
              <a:gd name="connsiteY5" fmla="*/ 4204128 h 4586593"/>
              <a:gd name="connsiteX6" fmla="*/ 8002994 w 9715354"/>
              <a:gd name="connsiteY6" fmla="*/ 4209360 h 4586593"/>
              <a:gd name="connsiteX7" fmla="*/ 7202950 w 9715354"/>
              <a:gd name="connsiteY7" fmla="*/ 4586011 h 4586593"/>
              <a:gd name="connsiteX8" fmla="*/ 7373495 w 9715354"/>
              <a:gd name="connsiteY8" fmla="*/ 4205666 h 4586593"/>
              <a:gd name="connsiteX9" fmla="*/ 7182937 w 9715354"/>
              <a:gd name="connsiteY9" fmla="*/ 4213739 h 4586593"/>
              <a:gd name="connsiteX10" fmla="*/ 5954940 w 9715354"/>
              <a:gd name="connsiteY10" fmla="*/ 4246430 h 4586593"/>
              <a:gd name="connsiteX11" fmla="*/ 204518 w 9715354"/>
              <a:gd name="connsiteY11" fmla="*/ 4298452 h 4586593"/>
              <a:gd name="connsiteX12" fmla="*/ 58961 w 9715354"/>
              <a:gd name="connsiteY12" fmla="*/ 2523144 h 4586593"/>
              <a:gd name="connsiteX13" fmla="*/ 0 w 9715354"/>
              <a:gd name="connsiteY13" fmla="*/ 29712 h 4586593"/>
              <a:gd name="connsiteX14" fmla="*/ 6347383 w 9715354"/>
              <a:gd name="connsiteY14" fmla="*/ 53202 h 4586593"/>
              <a:gd name="connsiteX15" fmla="*/ 8949553 w 9715354"/>
              <a:gd name="connsiteY15" fmla="*/ 13360 h 4586593"/>
              <a:gd name="connsiteX16" fmla="*/ 9452358 w 9715354"/>
              <a:gd name="connsiteY16" fmla="*/ 3457 h 4586593"/>
              <a:gd name="connsiteX0" fmla="*/ 9452358 w 9715354"/>
              <a:gd name="connsiteY0" fmla="*/ 3457 h 4586593"/>
              <a:gd name="connsiteX1" fmla="*/ 9680769 w 9715354"/>
              <a:gd name="connsiteY1" fmla="*/ 99832 h 4586593"/>
              <a:gd name="connsiteX2" fmla="*/ 9688613 w 9715354"/>
              <a:gd name="connsiteY2" fmla="*/ 1857734 h 4586593"/>
              <a:gd name="connsiteX3" fmla="*/ 9681139 w 9715354"/>
              <a:gd name="connsiteY3" fmla="*/ 4161358 h 4586593"/>
              <a:gd name="connsiteX4" fmla="*/ 9169761 w 9715354"/>
              <a:gd name="connsiteY4" fmla="*/ 4182507 h 4586593"/>
              <a:gd name="connsiteX5" fmla="*/ 8387623 w 9715354"/>
              <a:gd name="connsiteY5" fmla="*/ 4204128 h 4586593"/>
              <a:gd name="connsiteX6" fmla="*/ 8002994 w 9715354"/>
              <a:gd name="connsiteY6" fmla="*/ 4209360 h 4586593"/>
              <a:gd name="connsiteX7" fmla="*/ 7202950 w 9715354"/>
              <a:gd name="connsiteY7" fmla="*/ 4586011 h 4586593"/>
              <a:gd name="connsiteX8" fmla="*/ 7373495 w 9715354"/>
              <a:gd name="connsiteY8" fmla="*/ 4205666 h 4586593"/>
              <a:gd name="connsiteX9" fmla="*/ 7182937 w 9715354"/>
              <a:gd name="connsiteY9" fmla="*/ 4213739 h 4586593"/>
              <a:gd name="connsiteX10" fmla="*/ 5954940 w 9715354"/>
              <a:gd name="connsiteY10" fmla="*/ 4246430 h 4586593"/>
              <a:gd name="connsiteX11" fmla="*/ 186170 w 9715354"/>
              <a:gd name="connsiteY11" fmla="*/ 4249291 h 4586593"/>
              <a:gd name="connsiteX12" fmla="*/ 58961 w 9715354"/>
              <a:gd name="connsiteY12" fmla="*/ 2523144 h 4586593"/>
              <a:gd name="connsiteX13" fmla="*/ 0 w 9715354"/>
              <a:gd name="connsiteY13" fmla="*/ 29712 h 4586593"/>
              <a:gd name="connsiteX14" fmla="*/ 6347383 w 9715354"/>
              <a:gd name="connsiteY14" fmla="*/ 53202 h 4586593"/>
              <a:gd name="connsiteX15" fmla="*/ 8949553 w 9715354"/>
              <a:gd name="connsiteY15" fmla="*/ 13360 h 4586593"/>
              <a:gd name="connsiteX16" fmla="*/ 9452358 w 9715354"/>
              <a:gd name="connsiteY16" fmla="*/ 3457 h 4586593"/>
              <a:gd name="connsiteX0" fmla="*/ 9394607 w 9657603"/>
              <a:gd name="connsiteY0" fmla="*/ 3457 h 4586593"/>
              <a:gd name="connsiteX1" fmla="*/ 9623018 w 9657603"/>
              <a:gd name="connsiteY1" fmla="*/ 99832 h 4586593"/>
              <a:gd name="connsiteX2" fmla="*/ 9630862 w 9657603"/>
              <a:gd name="connsiteY2" fmla="*/ 1857734 h 4586593"/>
              <a:gd name="connsiteX3" fmla="*/ 9623388 w 9657603"/>
              <a:gd name="connsiteY3" fmla="*/ 4161358 h 4586593"/>
              <a:gd name="connsiteX4" fmla="*/ 9112010 w 9657603"/>
              <a:gd name="connsiteY4" fmla="*/ 4182507 h 4586593"/>
              <a:gd name="connsiteX5" fmla="*/ 8329872 w 9657603"/>
              <a:gd name="connsiteY5" fmla="*/ 4204128 h 4586593"/>
              <a:gd name="connsiteX6" fmla="*/ 7945243 w 9657603"/>
              <a:gd name="connsiteY6" fmla="*/ 4209360 h 4586593"/>
              <a:gd name="connsiteX7" fmla="*/ 7145199 w 9657603"/>
              <a:gd name="connsiteY7" fmla="*/ 4586011 h 4586593"/>
              <a:gd name="connsiteX8" fmla="*/ 7315744 w 9657603"/>
              <a:gd name="connsiteY8" fmla="*/ 4205666 h 4586593"/>
              <a:gd name="connsiteX9" fmla="*/ 7125186 w 9657603"/>
              <a:gd name="connsiteY9" fmla="*/ 4213739 h 4586593"/>
              <a:gd name="connsiteX10" fmla="*/ 5897189 w 9657603"/>
              <a:gd name="connsiteY10" fmla="*/ 4246430 h 4586593"/>
              <a:gd name="connsiteX11" fmla="*/ 128419 w 9657603"/>
              <a:gd name="connsiteY11" fmla="*/ 4249291 h 4586593"/>
              <a:gd name="connsiteX12" fmla="*/ 1210 w 9657603"/>
              <a:gd name="connsiteY12" fmla="*/ 2523144 h 4586593"/>
              <a:gd name="connsiteX13" fmla="*/ 107383 w 9657603"/>
              <a:gd name="connsiteY13" fmla="*/ 46100 h 4586593"/>
              <a:gd name="connsiteX14" fmla="*/ 6289632 w 9657603"/>
              <a:gd name="connsiteY14" fmla="*/ 53202 h 4586593"/>
              <a:gd name="connsiteX15" fmla="*/ 8891802 w 9657603"/>
              <a:gd name="connsiteY15" fmla="*/ 13360 h 4586593"/>
              <a:gd name="connsiteX16" fmla="*/ 9394607 w 9657603"/>
              <a:gd name="connsiteY16" fmla="*/ 3457 h 4586593"/>
              <a:gd name="connsiteX0" fmla="*/ 9394607 w 9657603"/>
              <a:gd name="connsiteY0" fmla="*/ 3457 h 4586636"/>
              <a:gd name="connsiteX1" fmla="*/ 9623018 w 9657603"/>
              <a:gd name="connsiteY1" fmla="*/ 99832 h 4586636"/>
              <a:gd name="connsiteX2" fmla="*/ 9630862 w 9657603"/>
              <a:gd name="connsiteY2" fmla="*/ 1857734 h 4586636"/>
              <a:gd name="connsiteX3" fmla="*/ 9623388 w 9657603"/>
              <a:gd name="connsiteY3" fmla="*/ 4161358 h 4586636"/>
              <a:gd name="connsiteX4" fmla="*/ 9112010 w 9657603"/>
              <a:gd name="connsiteY4" fmla="*/ 4182507 h 4586636"/>
              <a:gd name="connsiteX5" fmla="*/ 8329872 w 9657603"/>
              <a:gd name="connsiteY5" fmla="*/ 4204128 h 4586636"/>
              <a:gd name="connsiteX6" fmla="*/ 7945243 w 9657603"/>
              <a:gd name="connsiteY6" fmla="*/ 4209360 h 4586636"/>
              <a:gd name="connsiteX7" fmla="*/ 7145199 w 9657603"/>
              <a:gd name="connsiteY7" fmla="*/ 4586011 h 4586636"/>
              <a:gd name="connsiteX8" fmla="*/ 7281267 w 9657603"/>
              <a:gd name="connsiteY8" fmla="*/ 4225802 h 4586636"/>
              <a:gd name="connsiteX9" fmla="*/ 7125186 w 9657603"/>
              <a:gd name="connsiteY9" fmla="*/ 4213739 h 4586636"/>
              <a:gd name="connsiteX10" fmla="*/ 5897189 w 9657603"/>
              <a:gd name="connsiteY10" fmla="*/ 4246430 h 4586636"/>
              <a:gd name="connsiteX11" fmla="*/ 128419 w 9657603"/>
              <a:gd name="connsiteY11" fmla="*/ 4249291 h 4586636"/>
              <a:gd name="connsiteX12" fmla="*/ 1210 w 9657603"/>
              <a:gd name="connsiteY12" fmla="*/ 2523144 h 4586636"/>
              <a:gd name="connsiteX13" fmla="*/ 107383 w 9657603"/>
              <a:gd name="connsiteY13" fmla="*/ 46100 h 4586636"/>
              <a:gd name="connsiteX14" fmla="*/ 6289632 w 9657603"/>
              <a:gd name="connsiteY14" fmla="*/ 53202 h 4586636"/>
              <a:gd name="connsiteX15" fmla="*/ 8891802 w 9657603"/>
              <a:gd name="connsiteY15" fmla="*/ 13360 h 4586636"/>
              <a:gd name="connsiteX16" fmla="*/ 9394607 w 9657603"/>
              <a:gd name="connsiteY16" fmla="*/ 3457 h 4586636"/>
              <a:gd name="connsiteX0" fmla="*/ 9394607 w 9657603"/>
              <a:gd name="connsiteY0" fmla="*/ 3457 h 4620127"/>
              <a:gd name="connsiteX1" fmla="*/ 9623018 w 9657603"/>
              <a:gd name="connsiteY1" fmla="*/ 99832 h 4620127"/>
              <a:gd name="connsiteX2" fmla="*/ 9630862 w 9657603"/>
              <a:gd name="connsiteY2" fmla="*/ 1857734 h 4620127"/>
              <a:gd name="connsiteX3" fmla="*/ 9623388 w 9657603"/>
              <a:gd name="connsiteY3" fmla="*/ 4161358 h 4620127"/>
              <a:gd name="connsiteX4" fmla="*/ 9112010 w 9657603"/>
              <a:gd name="connsiteY4" fmla="*/ 4182507 h 4620127"/>
              <a:gd name="connsiteX5" fmla="*/ 8329872 w 9657603"/>
              <a:gd name="connsiteY5" fmla="*/ 4204128 h 4620127"/>
              <a:gd name="connsiteX6" fmla="*/ 7945243 w 9657603"/>
              <a:gd name="connsiteY6" fmla="*/ 4209360 h 4620127"/>
              <a:gd name="connsiteX7" fmla="*/ 7110723 w 9657603"/>
              <a:gd name="connsiteY7" fmla="*/ 4619570 h 4620127"/>
              <a:gd name="connsiteX8" fmla="*/ 7281267 w 9657603"/>
              <a:gd name="connsiteY8" fmla="*/ 4225802 h 4620127"/>
              <a:gd name="connsiteX9" fmla="*/ 7125186 w 9657603"/>
              <a:gd name="connsiteY9" fmla="*/ 4213739 h 4620127"/>
              <a:gd name="connsiteX10" fmla="*/ 5897189 w 9657603"/>
              <a:gd name="connsiteY10" fmla="*/ 4246430 h 4620127"/>
              <a:gd name="connsiteX11" fmla="*/ 128419 w 9657603"/>
              <a:gd name="connsiteY11" fmla="*/ 4249291 h 4620127"/>
              <a:gd name="connsiteX12" fmla="*/ 1210 w 9657603"/>
              <a:gd name="connsiteY12" fmla="*/ 2523144 h 4620127"/>
              <a:gd name="connsiteX13" fmla="*/ 107383 w 9657603"/>
              <a:gd name="connsiteY13" fmla="*/ 46100 h 4620127"/>
              <a:gd name="connsiteX14" fmla="*/ 6289632 w 9657603"/>
              <a:gd name="connsiteY14" fmla="*/ 53202 h 4620127"/>
              <a:gd name="connsiteX15" fmla="*/ 8891802 w 9657603"/>
              <a:gd name="connsiteY15" fmla="*/ 13360 h 4620127"/>
              <a:gd name="connsiteX16" fmla="*/ 9394607 w 9657603"/>
              <a:gd name="connsiteY16" fmla="*/ 3457 h 4620127"/>
              <a:gd name="connsiteX0" fmla="*/ 9394607 w 9657603"/>
              <a:gd name="connsiteY0" fmla="*/ 3457 h 4620127"/>
              <a:gd name="connsiteX1" fmla="*/ 9623018 w 9657603"/>
              <a:gd name="connsiteY1" fmla="*/ 99832 h 4620127"/>
              <a:gd name="connsiteX2" fmla="*/ 9630862 w 9657603"/>
              <a:gd name="connsiteY2" fmla="*/ 1857734 h 4620127"/>
              <a:gd name="connsiteX3" fmla="*/ 9623388 w 9657603"/>
              <a:gd name="connsiteY3" fmla="*/ 4161358 h 4620127"/>
              <a:gd name="connsiteX4" fmla="*/ 9112010 w 9657603"/>
              <a:gd name="connsiteY4" fmla="*/ 4182507 h 4620127"/>
              <a:gd name="connsiteX5" fmla="*/ 8329872 w 9657603"/>
              <a:gd name="connsiteY5" fmla="*/ 4204128 h 4620127"/>
              <a:gd name="connsiteX6" fmla="*/ 7986614 w 9657603"/>
              <a:gd name="connsiteY6" fmla="*/ 4209361 h 4620127"/>
              <a:gd name="connsiteX7" fmla="*/ 7110723 w 9657603"/>
              <a:gd name="connsiteY7" fmla="*/ 4619570 h 4620127"/>
              <a:gd name="connsiteX8" fmla="*/ 7281267 w 9657603"/>
              <a:gd name="connsiteY8" fmla="*/ 4225802 h 4620127"/>
              <a:gd name="connsiteX9" fmla="*/ 7125186 w 9657603"/>
              <a:gd name="connsiteY9" fmla="*/ 4213739 h 4620127"/>
              <a:gd name="connsiteX10" fmla="*/ 5897189 w 9657603"/>
              <a:gd name="connsiteY10" fmla="*/ 4246430 h 4620127"/>
              <a:gd name="connsiteX11" fmla="*/ 128419 w 9657603"/>
              <a:gd name="connsiteY11" fmla="*/ 4249291 h 4620127"/>
              <a:gd name="connsiteX12" fmla="*/ 1210 w 9657603"/>
              <a:gd name="connsiteY12" fmla="*/ 2523144 h 4620127"/>
              <a:gd name="connsiteX13" fmla="*/ 107383 w 9657603"/>
              <a:gd name="connsiteY13" fmla="*/ 46100 h 4620127"/>
              <a:gd name="connsiteX14" fmla="*/ 6289632 w 9657603"/>
              <a:gd name="connsiteY14" fmla="*/ 53202 h 4620127"/>
              <a:gd name="connsiteX15" fmla="*/ 8891802 w 9657603"/>
              <a:gd name="connsiteY15" fmla="*/ 13360 h 4620127"/>
              <a:gd name="connsiteX16" fmla="*/ 9394607 w 9657603"/>
              <a:gd name="connsiteY16" fmla="*/ 3457 h 4620127"/>
              <a:gd name="connsiteX0" fmla="*/ 9394607 w 9657603"/>
              <a:gd name="connsiteY0" fmla="*/ 3457 h 4645112"/>
              <a:gd name="connsiteX1" fmla="*/ 9623018 w 9657603"/>
              <a:gd name="connsiteY1" fmla="*/ 99832 h 4645112"/>
              <a:gd name="connsiteX2" fmla="*/ 9630862 w 9657603"/>
              <a:gd name="connsiteY2" fmla="*/ 1857734 h 4645112"/>
              <a:gd name="connsiteX3" fmla="*/ 9623388 w 9657603"/>
              <a:gd name="connsiteY3" fmla="*/ 4161358 h 4645112"/>
              <a:gd name="connsiteX4" fmla="*/ 9112010 w 9657603"/>
              <a:gd name="connsiteY4" fmla="*/ 4182507 h 4645112"/>
              <a:gd name="connsiteX5" fmla="*/ 8329872 w 9657603"/>
              <a:gd name="connsiteY5" fmla="*/ 4204128 h 4645112"/>
              <a:gd name="connsiteX6" fmla="*/ 7986614 w 9657603"/>
              <a:gd name="connsiteY6" fmla="*/ 4209361 h 4645112"/>
              <a:gd name="connsiteX7" fmla="*/ 7220281 w 9657603"/>
              <a:gd name="connsiteY7" fmla="*/ 4644597 h 4645112"/>
              <a:gd name="connsiteX8" fmla="*/ 7281267 w 9657603"/>
              <a:gd name="connsiteY8" fmla="*/ 4225802 h 4645112"/>
              <a:gd name="connsiteX9" fmla="*/ 7125186 w 9657603"/>
              <a:gd name="connsiteY9" fmla="*/ 4213739 h 4645112"/>
              <a:gd name="connsiteX10" fmla="*/ 5897189 w 9657603"/>
              <a:gd name="connsiteY10" fmla="*/ 4246430 h 4645112"/>
              <a:gd name="connsiteX11" fmla="*/ 128419 w 9657603"/>
              <a:gd name="connsiteY11" fmla="*/ 4249291 h 4645112"/>
              <a:gd name="connsiteX12" fmla="*/ 1210 w 9657603"/>
              <a:gd name="connsiteY12" fmla="*/ 2523144 h 4645112"/>
              <a:gd name="connsiteX13" fmla="*/ 107383 w 9657603"/>
              <a:gd name="connsiteY13" fmla="*/ 46100 h 4645112"/>
              <a:gd name="connsiteX14" fmla="*/ 6289632 w 9657603"/>
              <a:gd name="connsiteY14" fmla="*/ 53202 h 4645112"/>
              <a:gd name="connsiteX15" fmla="*/ 8891802 w 9657603"/>
              <a:gd name="connsiteY15" fmla="*/ 13360 h 4645112"/>
              <a:gd name="connsiteX16" fmla="*/ 9394607 w 9657603"/>
              <a:gd name="connsiteY16" fmla="*/ 3457 h 4645112"/>
              <a:gd name="connsiteX0" fmla="*/ 9394607 w 9657603"/>
              <a:gd name="connsiteY0" fmla="*/ 3457 h 4645112"/>
              <a:gd name="connsiteX1" fmla="*/ 9623018 w 9657603"/>
              <a:gd name="connsiteY1" fmla="*/ 99832 h 4645112"/>
              <a:gd name="connsiteX2" fmla="*/ 9630862 w 9657603"/>
              <a:gd name="connsiteY2" fmla="*/ 1857734 h 4645112"/>
              <a:gd name="connsiteX3" fmla="*/ 9623388 w 9657603"/>
              <a:gd name="connsiteY3" fmla="*/ 4161358 h 4645112"/>
              <a:gd name="connsiteX4" fmla="*/ 9112010 w 9657603"/>
              <a:gd name="connsiteY4" fmla="*/ 4182507 h 4645112"/>
              <a:gd name="connsiteX5" fmla="*/ 8329872 w 9657603"/>
              <a:gd name="connsiteY5" fmla="*/ 4204128 h 4645112"/>
              <a:gd name="connsiteX6" fmla="*/ 7986614 w 9657603"/>
              <a:gd name="connsiteY6" fmla="*/ 4209361 h 4645112"/>
              <a:gd name="connsiteX7" fmla="*/ 7220281 w 9657603"/>
              <a:gd name="connsiteY7" fmla="*/ 4644597 h 4645112"/>
              <a:gd name="connsiteX8" fmla="*/ 7281267 w 9657603"/>
              <a:gd name="connsiteY8" fmla="*/ 4225802 h 4645112"/>
              <a:gd name="connsiteX9" fmla="*/ 7125186 w 9657603"/>
              <a:gd name="connsiteY9" fmla="*/ 4213739 h 4645112"/>
              <a:gd name="connsiteX10" fmla="*/ 5897189 w 9657603"/>
              <a:gd name="connsiteY10" fmla="*/ 4246430 h 4645112"/>
              <a:gd name="connsiteX11" fmla="*/ 128419 w 9657603"/>
              <a:gd name="connsiteY11" fmla="*/ 4249291 h 4645112"/>
              <a:gd name="connsiteX12" fmla="*/ 1210 w 9657603"/>
              <a:gd name="connsiteY12" fmla="*/ 2523144 h 4645112"/>
              <a:gd name="connsiteX13" fmla="*/ 107383 w 9657603"/>
              <a:gd name="connsiteY13" fmla="*/ 46100 h 4645112"/>
              <a:gd name="connsiteX14" fmla="*/ 6289632 w 9657603"/>
              <a:gd name="connsiteY14" fmla="*/ 53202 h 4645112"/>
              <a:gd name="connsiteX15" fmla="*/ 8891802 w 9657603"/>
              <a:gd name="connsiteY15" fmla="*/ 13360 h 4645112"/>
              <a:gd name="connsiteX16" fmla="*/ 9394607 w 9657603"/>
              <a:gd name="connsiteY16" fmla="*/ 3457 h 4645112"/>
              <a:gd name="connsiteX0" fmla="*/ 9394607 w 9657603"/>
              <a:gd name="connsiteY0" fmla="*/ 3457 h 4703432"/>
              <a:gd name="connsiteX1" fmla="*/ 9623018 w 9657603"/>
              <a:gd name="connsiteY1" fmla="*/ 99832 h 4703432"/>
              <a:gd name="connsiteX2" fmla="*/ 9630862 w 9657603"/>
              <a:gd name="connsiteY2" fmla="*/ 1857734 h 4703432"/>
              <a:gd name="connsiteX3" fmla="*/ 9623388 w 9657603"/>
              <a:gd name="connsiteY3" fmla="*/ 4161358 h 4703432"/>
              <a:gd name="connsiteX4" fmla="*/ 9112010 w 9657603"/>
              <a:gd name="connsiteY4" fmla="*/ 4182507 h 4703432"/>
              <a:gd name="connsiteX5" fmla="*/ 8329872 w 9657603"/>
              <a:gd name="connsiteY5" fmla="*/ 4204128 h 4703432"/>
              <a:gd name="connsiteX6" fmla="*/ 7986614 w 9657603"/>
              <a:gd name="connsiteY6" fmla="*/ 4209361 h 4703432"/>
              <a:gd name="connsiteX7" fmla="*/ 7212456 w 9657603"/>
              <a:gd name="connsiteY7" fmla="*/ 4702993 h 4703432"/>
              <a:gd name="connsiteX8" fmla="*/ 7281267 w 9657603"/>
              <a:gd name="connsiteY8" fmla="*/ 4225802 h 4703432"/>
              <a:gd name="connsiteX9" fmla="*/ 7125186 w 9657603"/>
              <a:gd name="connsiteY9" fmla="*/ 4213739 h 4703432"/>
              <a:gd name="connsiteX10" fmla="*/ 5897189 w 9657603"/>
              <a:gd name="connsiteY10" fmla="*/ 4246430 h 4703432"/>
              <a:gd name="connsiteX11" fmla="*/ 128419 w 9657603"/>
              <a:gd name="connsiteY11" fmla="*/ 4249291 h 4703432"/>
              <a:gd name="connsiteX12" fmla="*/ 1210 w 9657603"/>
              <a:gd name="connsiteY12" fmla="*/ 2523144 h 4703432"/>
              <a:gd name="connsiteX13" fmla="*/ 107383 w 9657603"/>
              <a:gd name="connsiteY13" fmla="*/ 46100 h 4703432"/>
              <a:gd name="connsiteX14" fmla="*/ 6289632 w 9657603"/>
              <a:gd name="connsiteY14" fmla="*/ 53202 h 4703432"/>
              <a:gd name="connsiteX15" fmla="*/ 8891802 w 9657603"/>
              <a:gd name="connsiteY15" fmla="*/ 13360 h 4703432"/>
              <a:gd name="connsiteX16" fmla="*/ 9394607 w 9657603"/>
              <a:gd name="connsiteY16" fmla="*/ 3457 h 4703432"/>
              <a:gd name="connsiteX0" fmla="*/ 9394607 w 9657603"/>
              <a:gd name="connsiteY0" fmla="*/ 3457 h 4703430"/>
              <a:gd name="connsiteX1" fmla="*/ 9623018 w 9657603"/>
              <a:gd name="connsiteY1" fmla="*/ 99832 h 4703430"/>
              <a:gd name="connsiteX2" fmla="*/ 9630862 w 9657603"/>
              <a:gd name="connsiteY2" fmla="*/ 1857734 h 4703430"/>
              <a:gd name="connsiteX3" fmla="*/ 9623388 w 9657603"/>
              <a:gd name="connsiteY3" fmla="*/ 4161358 h 4703430"/>
              <a:gd name="connsiteX4" fmla="*/ 9112010 w 9657603"/>
              <a:gd name="connsiteY4" fmla="*/ 4182507 h 4703430"/>
              <a:gd name="connsiteX5" fmla="*/ 8329872 w 9657603"/>
              <a:gd name="connsiteY5" fmla="*/ 4204128 h 4703430"/>
              <a:gd name="connsiteX6" fmla="*/ 7986614 w 9657603"/>
              <a:gd name="connsiteY6" fmla="*/ 4209361 h 4703430"/>
              <a:gd name="connsiteX7" fmla="*/ 7212456 w 9657603"/>
              <a:gd name="connsiteY7" fmla="*/ 4702993 h 4703430"/>
              <a:gd name="connsiteX8" fmla="*/ 7281267 w 9657603"/>
              <a:gd name="connsiteY8" fmla="*/ 4225802 h 4703430"/>
              <a:gd name="connsiteX9" fmla="*/ 7125186 w 9657603"/>
              <a:gd name="connsiteY9" fmla="*/ 4213739 h 4703430"/>
              <a:gd name="connsiteX10" fmla="*/ 5897189 w 9657603"/>
              <a:gd name="connsiteY10" fmla="*/ 4246430 h 4703430"/>
              <a:gd name="connsiteX11" fmla="*/ 128419 w 9657603"/>
              <a:gd name="connsiteY11" fmla="*/ 4249291 h 4703430"/>
              <a:gd name="connsiteX12" fmla="*/ 1210 w 9657603"/>
              <a:gd name="connsiteY12" fmla="*/ 2523144 h 4703430"/>
              <a:gd name="connsiteX13" fmla="*/ 107383 w 9657603"/>
              <a:gd name="connsiteY13" fmla="*/ 46100 h 4703430"/>
              <a:gd name="connsiteX14" fmla="*/ 6289632 w 9657603"/>
              <a:gd name="connsiteY14" fmla="*/ 53202 h 4703430"/>
              <a:gd name="connsiteX15" fmla="*/ 8891802 w 9657603"/>
              <a:gd name="connsiteY15" fmla="*/ 13360 h 4703430"/>
              <a:gd name="connsiteX16" fmla="*/ 9394607 w 9657603"/>
              <a:gd name="connsiteY16" fmla="*/ 3457 h 4703430"/>
              <a:gd name="connsiteX0" fmla="*/ 9394607 w 9657603"/>
              <a:gd name="connsiteY0" fmla="*/ 3457 h 4703432"/>
              <a:gd name="connsiteX1" fmla="*/ 9623018 w 9657603"/>
              <a:gd name="connsiteY1" fmla="*/ 99832 h 4703432"/>
              <a:gd name="connsiteX2" fmla="*/ 9630862 w 9657603"/>
              <a:gd name="connsiteY2" fmla="*/ 1857734 h 4703432"/>
              <a:gd name="connsiteX3" fmla="*/ 9623388 w 9657603"/>
              <a:gd name="connsiteY3" fmla="*/ 4161358 h 4703432"/>
              <a:gd name="connsiteX4" fmla="*/ 9112010 w 9657603"/>
              <a:gd name="connsiteY4" fmla="*/ 4182507 h 4703432"/>
              <a:gd name="connsiteX5" fmla="*/ 8329872 w 9657603"/>
              <a:gd name="connsiteY5" fmla="*/ 4204128 h 4703432"/>
              <a:gd name="connsiteX6" fmla="*/ 8017916 w 9657603"/>
              <a:gd name="connsiteY6" fmla="*/ 4201019 h 4703432"/>
              <a:gd name="connsiteX7" fmla="*/ 7212456 w 9657603"/>
              <a:gd name="connsiteY7" fmla="*/ 4702993 h 4703432"/>
              <a:gd name="connsiteX8" fmla="*/ 7281267 w 9657603"/>
              <a:gd name="connsiteY8" fmla="*/ 4225802 h 4703432"/>
              <a:gd name="connsiteX9" fmla="*/ 7125186 w 9657603"/>
              <a:gd name="connsiteY9" fmla="*/ 4213739 h 4703432"/>
              <a:gd name="connsiteX10" fmla="*/ 5897189 w 9657603"/>
              <a:gd name="connsiteY10" fmla="*/ 4246430 h 4703432"/>
              <a:gd name="connsiteX11" fmla="*/ 128419 w 9657603"/>
              <a:gd name="connsiteY11" fmla="*/ 4249291 h 4703432"/>
              <a:gd name="connsiteX12" fmla="*/ 1210 w 9657603"/>
              <a:gd name="connsiteY12" fmla="*/ 2523144 h 4703432"/>
              <a:gd name="connsiteX13" fmla="*/ 107383 w 9657603"/>
              <a:gd name="connsiteY13" fmla="*/ 46100 h 4703432"/>
              <a:gd name="connsiteX14" fmla="*/ 6289632 w 9657603"/>
              <a:gd name="connsiteY14" fmla="*/ 53202 h 4703432"/>
              <a:gd name="connsiteX15" fmla="*/ 8891802 w 9657603"/>
              <a:gd name="connsiteY15" fmla="*/ 13360 h 4703432"/>
              <a:gd name="connsiteX16" fmla="*/ 9394607 w 9657603"/>
              <a:gd name="connsiteY16" fmla="*/ 3457 h 470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657603" h="4703432">
                <a:moveTo>
                  <a:pt x="9394607" y="3457"/>
                </a:moveTo>
                <a:cubicBezTo>
                  <a:pt x="9516476" y="17869"/>
                  <a:pt x="9603828" y="67"/>
                  <a:pt x="9623018" y="99832"/>
                </a:cubicBezTo>
                <a:cubicBezTo>
                  <a:pt x="9663463" y="310097"/>
                  <a:pt x="9671420" y="1060231"/>
                  <a:pt x="9630862" y="1857734"/>
                </a:cubicBezTo>
                <a:cubicBezTo>
                  <a:pt x="9672809" y="2754011"/>
                  <a:pt x="9655629" y="4009774"/>
                  <a:pt x="9623388" y="4161358"/>
                </a:cubicBezTo>
                <a:cubicBezTo>
                  <a:pt x="9354727" y="4212000"/>
                  <a:pt x="9327596" y="4175379"/>
                  <a:pt x="9112010" y="4182507"/>
                </a:cubicBezTo>
                <a:lnTo>
                  <a:pt x="8329872" y="4204128"/>
                </a:lnTo>
                <a:lnTo>
                  <a:pt x="8017916" y="4201019"/>
                </a:lnTo>
                <a:cubicBezTo>
                  <a:pt x="7933360" y="4208221"/>
                  <a:pt x="7867092" y="4463041"/>
                  <a:pt x="7212456" y="4702993"/>
                </a:cubicBezTo>
                <a:cubicBezTo>
                  <a:pt x="7188016" y="4718116"/>
                  <a:pt x="7307839" y="4337988"/>
                  <a:pt x="7281267" y="4225802"/>
                </a:cubicBezTo>
                <a:lnTo>
                  <a:pt x="7125186" y="4213739"/>
                </a:lnTo>
                <a:lnTo>
                  <a:pt x="5897189" y="4246430"/>
                </a:lnTo>
                <a:cubicBezTo>
                  <a:pt x="4543098" y="4269265"/>
                  <a:pt x="1951362" y="4294817"/>
                  <a:pt x="128419" y="4249291"/>
                </a:cubicBezTo>
                <a:cubicBezTo>
                  <a:pt x="-43135" y="4269633"/>
                  <a:pt x="14750" y="4077770"/>
                  <a:pt x="1210" y="2523144"/>
                </a:cubicBezTo>
                <a:cubicBezTo>
                  <a:pt x="-13293" y="1882751"/>
                  <a:pt x="107383" y="46100"/>
                  <a:pt x="107383" y="46100"/>
                </a:cubicBezTo>
                <a:cubicBezTo>
                  <a:pt x="814502" y="-6826"/>
                  <a:pt x="4178255" y="71877"/>
                  <a:pt x="6289632" y="53202"/>
                </a:cubicBezTo>
                <a:lnTo>
                  <a:pt x="8891802" y="13360"/>
                </a:lnTo>
                <a:cubicBezTo>
                  <a:pt x="9059577" y="25101"/>
                  <a:pt x="9272738" y="-10955"/>
                  <a:pt x="9394607" y="3457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BCE89E7-427E-40B5-97E7-9A460CA6E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76185" y="4020995"/>
            <a:ext cx="5898441" cy="2407359"/>
          </a:xfrm>
          <a:custGeom>
            <a:avLst/>
            <a:gdLst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405213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23535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85624 w 9735159"/>
              <a:gd name="connsiteY7" fmla="*/ 4472133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85624 w 9735159"/>
              <a:gd name="connsiteY7" fmla="*/ 4466489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8804"/>
              <a:gd name="connsiteX1" fmla="*/ 9719033 w 9735159"/>
              <a:gd name="connsiteY1" fmla="*/ 122134 h 4588804"/>
              <a:gd name="connsiteX2" fmla="*/ 9675361 w 9735159"/>
              <a:gd name="connsiteY2" fmla="*/ 1854278 h 4588804"/>
              <a:gd name="connsiteX3" fmla="*/ 9667887 w 9735159"/>
              <a:gd name="connsiteY3" fmla="*/ 4129680 h 4588804"/>
              <a:gd name="connsiteX4" fmla="*/ 9156509 w 9735159"/>
              <a:gd name="connsiteY4" fmla="*/ 4179051 h 4588804"/>
              <a:gd name="connsiteX5" fmla="*/ 8374371 w 9735159"/>
              <a:gd name="connsiteY5" fmla="*/ 4200672 h 4588804"/>
              <a:gd name="connsiteX6" fmla="*/ 7989742 w 9735159"/>
              <a:gd name="connsiteY6" fmla="*/ 4205904 h 4588804"/>
              <a:gd name="connsiteX7" fmla="*/ 7685624 w 9735159"/>
              <a:gd name="connsiteY7" fmla="*/ 4466489 h 4588804"/>
              <a:gd name="connsiteX8" fmla="*/ 7161476 w 9735159"/>
              <a:gd name="connsiteY8" fmla="*/ 4588200 h 4588804"/>
              <a:gd name="connsiteX9" fmla="*/ 7423142 w 9735159"/>
              <a:gd name="connsiteY9" fmla="*/ 4218401 h 4588804"/>
              <a:gd name="connsiteX10" fmla="*/ 7322085 w 9735159"/>
              <a:gd name="connsiteY10" fmla="*/ 4198994 h 4588804"/>
              <a:gd name="connsiteX11" fmla="*/ 5976239 w 9735159"/>
              <a:gd name="connsiteY11" fmla="*/ 4198994 h 4588804"/>
              <a:gd name="connsiteX12" fmla="*/ 5703149 w 9735159"/>
              <a:gd name="connsiteY12" fmla="*/ 4203217 h 4588804"/>
              <a:gd name="connsiteX13" fmla="*/ 204518 w 9735159"/>
              <a:gd name="connsiteY13" fmla="*/ 4241988 h 4588804"/>
              <a:gd name="connsiteX14" fmla="*/ 45709 w 9735159"/>
              <a:gd name="connsiteY14" fmla="*/ 2519688 h 4588804"/>
              <a:gd name="connsiteX15" fmla="*/ 0 w 9735159"/>
              <a:gd name="connsiteY15" fmla="*/ 105770 h 4588804"/>
              <a:gd name="connsiteX16" fmla="*/ 6334131 w 9735159"/>
              <a:gd name="connsiteY16" fmla="*/ 49746 h 4588804"/>
              <a:gd name="connsiteX17" fmla="*/ 8936301 w 9735159"/>
              <a:gd name="connsiteY17" fmla="*/ 9904 h 4588804"/>
              <a:gd name="connsiteX18" fmla="*/ 9439106 w 9735159"/>
              <a:gd name="connsiteY18" fmla="*/ 1 h 4588804"/>
              <a:gd name="connsiteX0" fmla="*/ 9439106 w 9735159"/>
              <a:gd name="connsiteY0" fmla="*/ 1 h 4583171"/>
              <a:gd name="connsiteX1" fmla="*/ 9719033 w 9735159"/>
              <a:gd name="connsiteY1" fmla="*/ 122134 h 4583171"/>
              <a:gd name="connsiteX2" fmla="*/ 9675361 w 9735159"/>
              <a:gd name="connsiteY2" fmla="*/ 1854278 h 4583171"/>
              <a:gd name="connsiteX3" fmla="*/ 9667887 w 9735159"/>
              <a:gd name="connsiteY3" fmla="*/ 4129680 h 4583171"/>
              <a:gd name="connsiteX4" fmla="*/ 9156509 w 9735159"/>
              <a:gd name="connsiteY4" fmla="*/ 4179051 h 4583171"/>
              <a:gd name="connsiteX5" fmla="*/ 8374371 w 9735159"/>
              <a:gd name="connsiteY5" fmla="*/ 4200672 h 4583171"/>
              <a:gd name="connsiteX6" fmla="*/ 7989742 w 9735159"/>
              <a:gd name="connsiteY6" fmla="*/ 4205904 h 4583171"/>
              <a:gd name="connsiteX7" fmla="*/ 7685624 w 9735159"/>
              <a:gd name="connsiteY7" fmla="*/ 4466489 h 4583171"/>
              <a:gd name="connsiteX8" fmla="*/ 7189698 w 9735159"/>
              <a:gd name="connsiteY8" fmla="*/ 4582555 h 4583171"/>
              <a:gd name="connsiteX9" fmla="*/ 7423142 w 9735159"/>
              <a:gd name="connsiteY9" fmla="*/ 4218401 h 4583171"/>
              <a:gd name="connsiteX10" fmla="*/ 7322085 w 9735159"/>
              <a:gd name="connsiteY10" fmla="*/ 4198994 h 4583171"/>
              <a:gd name="connsiteX11" fmla="*/ 5976239 w 9735159"/>
              <a:gd name="connsiteY11" fmla="*/ 4198994 h 4583171"/>
              <a:gd name="connsiteX12" fmla="*/ 5703149 w 9735159"/>
              <a:gd name="connsiteY12" fmla="*/ 4203217 h 4583171"/>
              <a:gd name="connsiteX13" fmla="*/ 204518 w 9735159"/>
              <a:gd name="connsiteY13" fmla="*/ 4241988 h 4583171"/>
              <a:gd name="connsiteX14" fmla="*/ 45709 w 9735159"/>
              <a:gd name="connsiteY14" fmla="*/ 2519688 h 4583171"/>
              <a:gd name="connsiteX15" fmla="*/ 0 w 9735159"/>
              <a:gd name="connsiteY15" fmla="*/ 105770 h 4583171"/>
              <a:gd name="connsiteX16" fmla="*/ 6334131 w 9735159"/>
              <a:gd name="connsiteY16" fmla="*/ 49746 h 4583171"/>
              <a:gd name="connsiteX17" fmla="*/ 8936301 w 9735159"/>
              <a:gd name="connsiteY17" fmla="*/ 9904 h 4583171"/>
              <a:gd name="connsiteX18" fmla="*/ 9439106 w 9735159"/>
              <a:gd name="connsiteY18" fmla="*/ 1 h 4583171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23142 w 9735159"/>
              <a:gd name="connsiteY9" fmla="*/ 4218401 h 4585292"/>
              <a:gd name="connsiteX10" fmla="*/ 7322085 w 9735159"/>
              <a:gd name="connsiteY10" fmla="*/ 4198994 h 4585292"/>
              <a:gd name="connsiteX11" fmla="*/ 5976239 w 9735159"/>
              <a:gd name="connsiteY11" fmla="*/ 4198994 h 4585292"/>
              <a:gd name="connsiteX12" fmla="*/ 5703149 w 9735159"/>
              <a:gd name="connsiteY12" fmla="*/ 4203217 h 4585292"/>
              <a:gd name="connsiteX13" fmla="*/ 204518 w 9735159"/>
              <a:gd name="connsiteY13" fmla="*/ 4241988 h 4585292"/>
              <a:gd name="connsiteX14" fmla="*/ 45709 w 9735159"/>
              <a:gd name="connsiteY14" fmla="*/ 2519688 h 4585292"/>
              <a:gd name="connsiteX15" fmla="*/ 0 w 9735159"/>
              <a:gd name="connsiteY15" fmla="*/ 105770 h 4585292"/>
              <a:gd name="connsiteX16" fmla="*/ 6334131 w 9735159"/>
              <a:gd name="connsiteY16" fmla="*/ 49746 h 4585292"/>
              <a:gd name="connsiteX17" fmla="*/ 8936301 w 9735159"/>
              <a:gd name="connsiteY17" fmla="*/ 9904 h 4585292"/>
              <a:gd name="connsiteX18" fmla="*/ 9439106 w 9735159"/>
              <a:gd name="connsiteY18" fmla="*/ 1 h 4585292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06209 w 9735159"/>
              <a:gd name="connsiteY9" fmla="*/ 4195824 h 4585292"/>
              <a:gd name="connsiteX10" fmla="*/ 7322085 w 9735159"/>
              <a:gd name="connsiteY10" fmla="*/ 4198994 h 4585292"/>
              <a:gd name="connsiteX11" fmla="*/ 5976239 w 9735159"/>
              <a:gd name="connsiteY11" fmla="*/ 4198994 h 4585292"/>
              <a:gd name="connsiteX12" fmla="*/ 5703149 w 9735159"/>
              <a:gd name="connsiteY12" fmla="*/ 4203217 h 4585292"/>
              <a:gd name="connsiteX13" fmla="*/ 204518 w 9735159"/>
              <a:gd name="connsiteY13" fmla="*/ 4241988 h 4585292"/>
              <a:gd name="connsiteX14" fmla="*/ 45709 w 9735159"/>
              <a:gd name="connsiteY14" fmla="*/ 2519688 h 4585292"/>
              <a:gd name="connsiteX15" fmla="*/ 0 w 9735159"/>
              <a:gd name="connsiteY15" fmla="*/ 105770 h 4585292"/>
              <a:gd name="connsiteX16" fmla="*/ 6334131 w 9735159"/>
              <a:gd name="connsiteY16" fmla="*/ 49746 h 4585292"/>
              <a:gd name="connsiteX17" fmla="*/ 8936301 w 9735159"/>
              <a:gd name="connsiteY17" fmla="*/ 9904 h 4585292"/>
              <a:gd name="connsiteX18" fmla="*/ 9439106 w 9735159"/>
              <a:gd name="connsiteY18" fmla="*/ 1 h 4585292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06209 w 9735159"/>
              <a:gd name="connsiteY9" fmla="*/ 4195824 h 4585292"/>
              <a:gd name="connsiteX10" fmla="*/ 7322085 w 9735159"/>
              <a:gd name="connsiteY10" fmla="*/ 4198994 h 4585292"/>
              <a:gd name="connsiteX11" fmla="*/ 5703149 w 9735159"/>
              <a:gd name="connsiteY11" fmla="*/ 4203217 h 4585292"/>
              <a:gd name="connsiteX12" fmla="*/ 204518 w 9735159"/>
              <a:gd name="connsiteY12" fmla="*/ 4241988 h 4585292"/>
              <a:gd name="connsiteX13" fmla="*/ 45709 w 9735159"/>
              <a:gd name="connsiteY13" fmla="*/ 2519688 h 4585292"/>
              <a:gd name="connsiteX14" fmla="*/ 0 w 9735159"/>
              <a:gd name="connsiteY14" fmla="*/ 105770 h 4585292"/>
              <a:gd name="connsiteX15" fmla="*/ 6334131 w 9735159"/>
              <a:gd name="connsiteY15" fmla="*/ 49746 h 4585292"/>
              <a:gd name="connsiteX16" fmla="*/ 8936301 w 9735159"/>
              <a:gd name="connsiteY16" fmla="*/ 9904 h 4585292"/>
              <a:gd name="connsiteX17" fmla="*/ 9439106 w 9735159"/>
              <a:gd name="connsiteY17" fmla="*/ 1 h 4585292"/>
              <a:gd name="connsiteX0" fmla="*/ 9439106 w 9735159"/>
              <a:gd name="connsiteY0" fmla="*/ 1 h 4585292"/>
              <a:gd name="connsiteX1" fmla="*/ 9719033 w 9735159"/>
              <a:gd name="connsiteY1" fmla="*/ 122134 h 4585292"/>
              <a:gd name="connsiteX2" fmla="*/ 9675361 w 9735159"/>
              <a:gd name="connsiteY2" fmla="*/ 1854278 h 4585292"/>
              <a:gd name="connsiteX3" fmla="*/ 9667887 w 9735159"/>
              <a:gd name="connsiteY3" fmla="*/ 4129680 h 4585292"/>
              <a:gd name="connsiteX4" fmla="*/ 9156509 w 9735159"/>
              <a:gd name="connsiteY4" fmla="*/ 4179051 h 4585292"/>
              <a:gd name="connsiteX5" fmla="*/ 8374371 w 9735159"/>
              <a:gd name="connsiteY5" fmla="*/ 4200672 h 4585292"/>
              <a:gd name="connsiteX6" fmla="*/ 7989742 w 9735159"/>
              <a:gd name="connsiteY6" fmla="*/ 4205904 h 4585292"/>
              <a:gd name="connsiteX7" fmla="*/ 7685624 w 9735159"/>
              <a:gd name="connsiteY7" fmla="*/ 4466489 h 4585292"/>
              <a:gd name="connsiteX8" fmla="*/ 7189698 w 9735159"/>
              <a:gd name="connsiteY8" fmla="*/ 4582555 h 4585292"/>
              <a:gd name="connsiteX9" fmla="*/ 7406209 w 9735159"/>
              <a:gd name="connsiteY9" fmla="*/ 4195824 h 4585292"/>
              <a:gd name="connsiteX10" fmla="*/ 7169685 w 9735159"/>
              <a:gd name="connsiteY10" fmla="*/ 4210283 h 4585292"/>
              <a:gd name="connsiteX11" fmla="*/ 5703149 w 9735159"/>
              <a:gd name="connsiteY11" fmla="*/ 4203217 h 4585292"/>
              <a:gd name="connsiteX12" fmla="*/ 204518 w 9735159"/>
              <a:gd name="connsiteY12" fmla="*/ 4241988 h 4585292"/>
              <a:gd name="connsiteX13" fmla="*/ 45709 w 9735159"/>
              <a:gd name="connsiteY13" fmla="*/ 2519688 h 4585292"/>
              <a:gd name="connsiteX14" fmla="*/ 0 w 9735159"/>
              <a:gd name="connsiteY14" fmla="*/ 105770 h 4585292"/>
              <a:gd name="connsiteX15" fmla="*/ 6334131 w 9735159"/>
              <a:gd name="connsiteY15" fmla="*/ 49746 h 4585292"/>
              <a:gd name="connsiteX16" fmla="*/ 8936301 w 9735159"/>
              <a:gd name="connsiteY16" fmla="*/ 9904 h 4585292"/>
              <a:gd name="connsiteX17" fmla="*/ 9439106 w 9735159"/>
              <a:gd name="connsiteY17" fmla="*/ 1 h 4585292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29680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685624 w 9735159"/>
              <a:gd name="connsiteY7" fmla="*/ 4466489 h 4583125"/>
              <a:gd name="connsiteX8" fmla="*/ 7189698 w 9735159"/>
              <a:gd name="connsiteY8" fmla="*/ 4582555 h 4583125"/>
              <a:gd name="connsiteX9" fmla="*/ 7406209 w 9735159"/>
              <a:gd name="connsiteY9" fmla="*/ 4195824 h 4583125"/>
              <a:gd name="connsiteX10" fmla="*/ 7169685 w 9735159"/>
              <a:gd name="connsiteY10" fmla="*/ 4210283 h 4583125"/>
              <a:gd name="connsiteX11" fmla="*/ 5703149 w 9735159"/>
              <a:gd name="connsiteY11" fmla="*/ 4203217 h 4583125"/>
              <a:gd name="connsiteX12" fmla="*/ 204518 w 9735159"/>
              <a:gd name="connsiteY12" fmla="*/ 4241988 h 4583125"/>
              <a:gd name="connsiteX13" fmla="*/ 45709 w 9735159"/>
              <a:gd name="connsiteY13" fmla="*/ 2519688 h 4583125"/>
              <a:gd name="connsiteX14" fmla="*/ 0 w 9735159"/>
              <a:gd name="connsiteY14" fmla="*/ 105770 h 4583125"/>
              <a:gd name="connsiteX15" fmla="*/ 6334131 w 9735159"/>
              <a:gd name="connsiteY15" fmla="*/ 49746 h 4583125"/>
              <a:gd name="connsiteX16" fmla="*/ 8936301 w 9735159"/>
              <a:gd name="connsiteY16" fmla="*/ 9904 h 4583125"/>
              <a:gd name="connsiteX17" fmla="*/ 9439106 w 9735159"/>
              <a:gd name="connsiteY17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685624 w 9735159"/>
              <a:gd name="connsiteY7" fmla="*/ 4466489 h 4583125"/>
              <a:gd name="connsiteX8" fmla="*/ 7189698 w 9735159"/>
              <a:gd name="connsiteY8" fmla="*/ 4582555 h 4583125"/>
              <a:gd name="connsiteX9" fmla="*/ 7406209 w 9735159"/>
              <a:gd name="connsiteY9" fmla="*/ 4195824 h 4583125"/>
              <a:gd name="connsiteX10" fmla="*/ 7169685 w 9735159"/>
              <a:gd name="connsiteY10" fmla="*/ 4210283 h 4583125"/>
              <a:gd name="connsiteX11" fmla="*/ 5703149 w 9735159"/>
              <a:gd name="connsiteY11" fmla="*/ 4203217 h 4583125"/>
              <a:gd name="connsiteX12" fmla="*/ 204518 w 9735159"/>
              <a:gd name="connsiteY12" fmla="*/ 4241988 h 4583125"/>
              <a:gd name="connsiteX13" fmla="*/ 45709 w 9735159"/>
              <a:gd name="connsiteY13" fmla="*/ 2519688 h 4583125"/>
              <a:gd name="connsiteX14" fmla="*/ 0 w 9735159"/>
              <a:gd name="connsiteY14" fmla="*/ 105770 h 4583125"/>
              <a:gd name="connsiteX15" fmla="*/ 6334131 w 9735159"/>
              <a:gd name="connsiteY15" fmla="*/ 49746 h 4583125"/>
              <a:gd name="connsiteX16" fmla="*/ 8936301 w 9735159"/>
              <a:gd name="connsiteY16" fmla="*/ 9904 h 4583125"/>
              <a:gd name="connsiteX17" fmla="*/ 9439106 w 9735159"/>
              <a:gd name="connsiteY17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189698 w 9735159"/>
              <a:gd name="connsiteY7" fmla="*/ 4582555 h 4583125"/>
              <a:gd name="connsiteX8" fmla="*/ 7406209 w 9735159"/>
              <a:gd name="connsiteY8" fmla="*/ 4195824 h 4583125"/>
              <a:gd name="connsiteX9" fmla="*/ 7169685 w 9735159"/>
              <a:gd name="connsiteY9" fmla="*/ 4210283 h 4583125"/>
              <a:gd name="connsiteX10" fmla="*/ 5703149 w 9735159"/>
              <a:gd name="connsiteY10" fmla="*/ 4203217 h 4583125"/>
              <a:gd name="connsiteX11" fmla="*/ 204518 w 9735159"/>
              <a:gd name="connsiteY11" fmla="*/ 4241988 h 4583125"/>
              <a:gd name="connsiteX12" fmla="*/ 45709 w 9735159"/>
              <a:gd name="connsiteY12" fmla="*/ 2519688 h 4583125"/>
              <a:gd name="connsiteX13" fmla="*/ 0 w 9735159"/>
              <a:gd name="connsiteY13" fmla="*/ 105770 h 4583125"/>
              <a:gd name="connsiteX14" fmla="*/ 6334131 w 9735159"/>
              <a:gd name="connsiteY14" fmla="*/ 49746 h 4583125"/>
              <a:gd name="connsiteX15" fmla="*/ 8936301 w 9735159"/>
              <a:gd name="connsiteY15" fmla="*/ 9904 h 4583125"/>
              <a:gd name="connsiteX16" fmla="*/ 9439106 w 9735159"/>
              <a:gd name="connsiteY16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189698 w 9735159"/>
              <a:gd name="connsiteY7" fmla="*/ 4582555 h 4583125"/>
              <a:gd name="connsiteX8" fmla="*/ 7406209 w 9735159"/>
              <a:gd name="connsiteY8" fmla="*/ 4195824 h 4583125"/>
              <a:gd name="connsiteX9" fmla="*/ 7169685 w 9735159"/>
              <a:gd name="connsiteY9" fmla="*/ 4210283 h 4583125"/>
              <a:gd name="connsiteX10" fmla="*/ 5703149 w 9735159"/>
              <a:gd name="connsiteY10" fmla="*/ 4203217 h 4583125"/>
              <a:gd name="connsiteX11" fmla="*/ 204518 w 9735159"/>
              <a:gd name="connsiteY11" fmla="*/ 4241988 h 4583125"/>
              <a:gd name="connsiteX12" fmla="*/ 45709 w 9735159"/>
              <a:gd name="connsiteY12" fmla="*/ 2519688 h 4583125"/>
              <a:gd name="connsiteX13" fmla="*/ 0 w 9735159"/>
              <a:gd name="connsiteY13" fmla="*/ 105770 h 4583125"/>
              <a:gd name="connsiteX14" fmla="*/ 6334131 w 9735159"/>
              <a:gd name="connsiteY14" fmla="*/ 49746 h 4583125"/>
              <a:gd name="connsiteX15" fmla="*/ 8936301 w 9735159"/>
              <a:gd name="connsiteY15" fmla="*/ 9904 h 4583125"/>
              <a:gd name="connsiteX16" fmla="*/ 9439106 w 9735159"/>
              <a:gd name="connsiteY16" fmla="*/ 1 h 4583125"/>
              <a:gd name="connsiteX0" fmla="*/ 9439106 w 9735159"/>
              <a:gd name="connsiteY0" fmla="*/ 1 h 4583125"/>
              <a:gd name="connsiteX1" fmla="*/ 9719033 w 9735159"/>
              <a:gd name="connsiteY1" fmla="*/ 122134 h 4583125"/>
              <a:gd name="connsiteX2" fmla="*/ 9675361 w 9735159"/>
              <a:gd name="connsiteY2" fmla="*/ 1854278 h 4583125"/>
              <a:gd name="connsiteX3" fmla="*/ 9667887 w 9735159"/>
              <a:gd name="connsiteY3" fmla="*/ 4157902 h 4583125"/>
              <a:gd name="connsiteX4" fmla="*/ 9156509 w 9735159"/>
              <a:gd name="connsiteY4" fmla="*/ 4179051 h 4583125"/>
              <a:gd name="connsiteX5" fmla="*/ 8374371 w 9735159"/>
              <a:gd name="connsiteY5" fmla="*/ 4200672 h 4583125"/>
              <a:gd name="connsiteX6" fmla="*/ 7989742 w 9735159"/>
              <a:gd name="connsiteY6" fmla="*/ 4205904 h 4583125"/>
              <a:gd name="connsiteX7" fmla="*/ 7189698 w 9735159"/>
              <a:gd name="connsiteY7" fmla="*/ 4582555 h 4583125"/>
              <a:gd name="connsiteX8" fmla="*/ 7406209 w 9735159"/>
              <a:gd name="connsiteY8" fmla="*/ 4195824 h 4583125"/>
              <a:gd name="connsiteX9" fmla="*/ 7169685 w 9735159"/>
              <a:gd name="connsiteY9" fmla="*/ 4210283 h 4583125"/>
              <a:gd name="connsiteX10" fmla="*/ 5703149 w 9735159"/>
              <a:gd name="connsiteY10" fmla="*/ 4203217 h 4583125"/>
              <a:gd name="connsiteX11" fmla="*/ 204518 w 9735159"/>
              <a:gd name="connsiteY11" fmla="*/ 4241988 h 4583125"/>
              <a:gd name="connsiteX12" fmla="*/ 45709 w 9735159"/>
              <a:gd name="connsiteY12" fmla="*/ 2519688 h 4583125"/>
              <a:gd name="connsiteX13" fmla="*/ 0 w 9735159"/>
              <a:gd name="connsiteY13" fmla="*/ 105770 h 4583125"/>
              <a:gd name="connsiteX14" fmla="*/ 6334131 w 9735159"/>
              <a:gd name="connsiteY14" fmla="*/ 49746 h 4583125"/>
              <a:gd name="connsiteX15" fmla="*/ 8936301 w 9735159"/>
              <a:gd name="connsiteY15" fmla="*/ 9904 h 4583125"/>
              <a:gd name="connsiteX16" fmla="*/ 9439106 w 9735159"/>
              <a:gd name="connsiteY16" fmla="*/ 1 h 4583125"/>
              <a:gd name="connsiteX0" fmla="*/ 9439106 w 9735159"/>
              <a:gd name="connsiteY0" fmla="*/ 1 h 4583178"/>
              <a:gd name="connsiteX1" fmla="*/ 9719033 w 9735159"/>
              <a:gd name="connsiteY1" fmla="*/ 122134 h 4583178"/>
              <a:gd name="connsiteX2" fmla="*/ 9675361 w 9735159"/>
              <a:gd name="connsiteY2" fmla="*/ 1854278 h 4583178"/>
              <a:gd name="connsiteX3" fmla="*/ 9667887 w 9735159"/>
              <a:gd name="connsiteY3" fmla="*/ 4157902 h 4583178"/>
              <a:gd name="connsiteX4" fmla="*/ 9156509 w 9735159"/>
              <a:gd name="connsiteY4" fmla="*/ 4179051 h 4583178"/>
              <a:gd name="connsiteX5" fmla="*/ 8374371 w 9735159"/>
              <a:gd name="connsiteY5" fmla="*/ 4200672 h 4583178"/>
              <a:gd name="connsiteX6" fmla="*/ 7989742 w 9735159"/>
              <a:gd name="connsiteY6" fmla="*/ 4205904 h 4583178"/>
              <a:gd name="connsiteX7" fmla="*/ 7189698 w 9735159"/>
              <a:gd name="connsiteY7" fmla="*/ 4582555 h 4583178"/>
              <a:gd name="connsiteX8" fmla="*/ 7389118 w 9735159"/>
              <a:gd name="connsiteY8" fmla="*/ 4221461 h 4583178"/>
              <a:gd name="connsiteX9" fmla="*/ 7169685 w 9735159"/>
              <a:gd name="connsiteY9" fmla="*/ 4210283 h 4583178"/>
              <a:gd name="connsiteX10" fmla="*/ 5703149 w 9735159"/>
              <a:gd name="connsiteY10" fmla="*/ 4203217 h 4583178"/>
              <a:gd name="connsiteX11" fmla="*/ 204518 w 9735159"/>
              <a:gd name="connsiteY11" fmla="*/ 4241988 h 4583178"/>
              <a:gd name="connsiteX12" fmla="*/ 45709 w 9735159"/>
              <a:gd name="connsiteY12" fmla="*/ 2519688 h 4583178"/>
              <a:gd name="connsiteX13" fmla="*/ 0 w 9735159"/>
              <a:gd name="connsiteY13" fmla="*/ 105770 h 4583178"/>
              <a:gd name="connsiteX14" fmla="*/ 6334131 w 9735159"/>
              <a:gd name="connsiteY14" fmla="*/ 49746 h 4583178"/>
              <a:gd name="connsiteX15" fmla="*/ 8936301 w 9735159"/>
              <a:gd name="connsiteY15" fmla="*/ 9904 h 4583178"/>
              <a:gd name="connsiteX16" fmla="*/ 9439106 w 9735159"/>
              <a:gd name="connsiteY16" fmla="*/ 1 h 4583178"/>
              <a:gd name="connsiteX0" fmla="*/ 9439106 w 9702102"/>
              <a:gd name="connsiteY0" fmla="*/ 3457 h 4586634"/>
              <a:gd name="connsiteX1" fmla="*/ 9667517 w 9702102"/>
              <a:gd name="connsiteY1" fmla="*/ 99832 h 4586634"/>
              <a:gd name="connsiteX2" fmla="*/ 9675361 w 9702102"/>
              <a:gd name="connsiteY2" fmla="*/ 1857734 h 4586634"/>
              <a:gd name="connsiteX3" fmla="*/ 9667887 w 9702102"/>
              <a:gd name="connsiteY3" fmla="*/ 4161358 h 4586634"/>
              <a:gd name="connsiteX4" fmla="*/ 9156509 w 9702102"/>
              <a:gd name="connsiteY4" fmla="*/ 4182507 h 4586634"/>
              <a:gd name="connsiteX5" fmla="*/ 8374371 w 9702102"/>
              <a:gd name="connsiteY5" fmla="*/ 4204128 h 4586634"/>
              <a:gd name="connsiteX6" fmla="*/ 7989742 w 9702102"/>
              <a:gd name="connsiteY6" fmla="*/ 4209360 h 4586634"/>
              <a:gd name="connsiteX7" fmla="*/ 7189698 w 9702102"/>
              <a:gd name="connsiteY7" fmla="*/ 4586011 h 4586634"/>
              <a:gd name="connsiteX8" fmla="*/ 7389118 w 9702102"/>
              <a:gd name="connsiteY8" fmla="*/ 4224917 h 4586634"/>
              <a:gd name="connsiteX9" fmla="*/ 7169685 w 9702102"/>
              <a:gd name="connsiteY9" fmla="*/ 4213739 h 4586634"/>
              <a:gd name="connsiteX10" fmla="*/ 5703149 w 9702102"/>
              <a:gd name="connsiteY10" fmla="*/ 4206673 h 4586634"/>
              <a:gd name="connsiteX11" fmla="*/ 204518 w 9702102"/>
              <a:gd name="connsiteY11" fmla="*/ 4245444 h 4586634"/>
              <a:gd name="connsiteX12" fmla="*/ 45709 w 9702102"/>
              <a:gd name="connsiteY12" fmla="*/ 2523144 h 4586634"/>
              <a:gd name="connsiteX13" fmla="*/ 0 w 9702102"/>
              <a:gd name="connsiteY13" fmla="*/ 109226 h 4586634"/>
              <a:gd name="connsiteX14" fmla="*/ 6334131 w 9702102"/>
              <a:gd name="connsiteY14" fmla="*/ 53202 h 4586634"/>
              <a:gd name="connsiteX15" fmla="*/ 8936301 w 9702102"/>
              <a:gd name="connsiteY15" fmla="*/ 13360 h 4586634"/>
              <a:gd name="connsiteX16" fmla="*/ 9439106 w 9702102"/>
              <a:gd name="connsiteY16" fmla="*/ 3457 h 4586634"/>
              <a:gd name="connsiteX0" fmla="*/ 9439106 w 9702102"/>
              <a:gd name="connsiteY0" fmla="*/ 3457 h 4586634"/>
              <a:gd name="connsiteX1" fmla="*/ 9667517 w 9702102"/>
              <a:gd name="connsiteY1" fmla="*/ 99832 h 4586634"/>
              <a:gd name="connsiteX2" fmla="*/ 9675361 w 9702102"/>
              <a:gd name="connsiteY2" fmla="*/ 1857734 h 4586634"/>
              <a:gd name="connsiteX3" fmla="*/ 9667887 w 9702102"/>
              <a:gd name="connsiteY3" fmla="*/ 4161358 h 4586634"/>
              <a:gd name="connsiteX4" fmla="*/ 9156509 w 9702102"/>
              <a:gd name="connsiteY4" fmla="*/ 4182507 h 4586634"/>
              <a:gd name="connsiteX5" fmla="*/ 8374371 w 9702102"/>
              <a:gd name="connsiteY5" fmla="*/ 4204128 h 4586634"/>
              <a:gd name="connsiteX6" fmla="*/ 7989742 w 9702102"/>
              <a:gd name="connsiteY6" fmla="*/ 4209360 h 4586634"/>
              <a:gd name="connsiteX7" fmla="*/ 7189698 w 9702102"/>
              <a:gd name="connsiteY7" fmla="*/ 4586011 h 4586634"/>
              <a:gd name="connsiteX8" fmla="*/ 7389118 w 9702102"/>
              <a:gd name="connsiteY8" fmla="*/ 4224917 h 4586634"/>
              <a:gd name="connsiteX9" fmla="*/ 7169685 w 9702102"/>
              <a:gd name="connsiteY9" fmla="*/ 4213739 h 4586634"/>
              <a:gd name="connsiteX10" fmla="*/ 5703149 w 9702102"/>
              <a:gd name="connsiteY10" fmla="*/ 4206673 h 4586634"/>
              <a:gd name="connsiteX11" fmla="*/ 191266 w 9702102"/>
              <a:gd name="connsiteY11" fmla="*/ 4298452 h 4586634"/>
              <a:gd name="connsiteX12" fmla="*/ 45709 w 9702102"/>
              <a:gd name="connsiteY12" fmla="*/ 2523144 h 4586634"/>
              <a:gd name="connsiteX13" fmla="*/ 0 w 9702102"/>
              <a:gd name="connsiteY13" fmla="*/ 109226 h 4586634"/>
              <a:gd name="connsiteX14" fmla="*/ 6334131 w 9702102"/>
              <a:gd name="connsiteY14" fmla="*/ 53202 h 4586634"/>
              <a:gd name="connsiteX15" fmla="*/ 8936301 w 9702102"/>
              <a:gd name="connsiteY15" fmla="*/ 13360 h 4586634"/>
              <a:gd name="connsiteX16" fmla="*/ 9439106 w 9702102"/>
              <a:gd name="connsiteY16" fmla="*/ 3457 h 4586634"/>
              <a:gd name="connsiteX0" fmla="*/ 9439106 w 9702102"/>
              <a:gd name="connsiteY0" fmla="*/ 3457 h 4586634"/>
              <a:gd name="connsiteX1" fmla="*/ 9667517 w 9702102"/>
              <a:gd name="connsiteY1" fmla="*/ 99832 h 4586634"/>
              <a:gd name="connsiteX2" fmla="*/ 9675361 w 9702102"/>
              <a:gd name="connsiteY2" fmla="*/ 1857734 h 4586634"/>
              <a:gd name="connsiteX3" fmla="*/ 9667887 w 9702102"/>
              <a:gd name="connsiteY3" fmla="*/ 4161358 h 4586634"/>
              <a:gd name="connsiteX4" fmla="*/ 9156509 w 9702102"/>
              <a:gd name="connsiteY4" fmla="*/ 4182507 h 4586634"/>
              <a:gd name="connsiteX5" fmla="*/ 8374371 w 9702102"/>
              <a:gd name="connsiteY5" fmla="*/ 4204128 h 4586634"/>
              <a:gd name="connsiteX6" fmla="*/ 7989742 w 9702102"/>
              <a:gd name="connsiteY6" fmla="*/ 4209360 h 4586634"/>
              <a:gd name="connsiteX7" fmla="*/ 7189698 w 9702102"/>
              <a:gd name="connsiteY7" fmla="*/ 4586011 h 4586634"/>
              <a:gd name="connsiteX8" fmla="*/ 7389118 w 9702102"/>
              <a:gd name="connsiteY8" fmla="*/ 4224917 h 4586634"/>
              <a:gd name="connsiteX9" fmla="*/ 7169685 w 9702102"/>
              <a:gd name="connsiteY9" fmla="*/ 4213739 h 4586634"/>
              <a:gd name="connsiteX10" fmla="*/ 5941688 w 9702102"/>
              <a:gd name="connsiteY10" fmla="*/ 4246430 h 4586634"/>
              <a:gd name="connsiteX11" fmla="*/ 191266 w 9702102"/>
              <a:gd name="connsiteY11" fmla="*/ 4298452 h 4586634"/>
              <a:gd name="connsiteX12" fmla="*/ 45709 w 9702102"/>
              <a:gd name="connsiteY12" fmla="*/ 2523144 h 4586634"/>
              <a:gd name="connsiteX13" fmla="*/ 0 w 9702102"/>
              <a:gd name="connsiteY13" fmla="*/ 109226 h 4586634"/>
              <a:gd name="connsiteX14" fmla="*/ 6334131 w 9702102"/>
              <a:gd name="connsiteY14" fmla="*/ 53202 h 4586634"/>
              <a:gd name="connsiteX15" fmla="*/ 8936301 w 9702102"/>
              <a:gd name="connsiteY15" fmla="*/ 13360 h 4586634"/>
              <a:gd name="connsiteX16" fmla="*/ 9439106 w 9702102"/>
              <a:gd name="connsiteY16" fmla="*/ 3457 h 4586634"/>
              <a:gd name="connsiteX0" fmla="*/ 9452358 w 9715354"/>
              <a:gd name="connsiteY0" fmla="*/ 3457 h 4586634"/>
              <a:gd name="connsiteX1" fmla="*/ 9680769 w 9715354"/>
              <a:gd name="connsiteY1" fmla="*/ 99832 h 4586634"/>
              <a:gd name="connsiteX2" fmla="*/ 9688613 w 9715354"/>
              <a:gd name="connsiteY2" fmla="*/ 1857734 h 4586634"/>
              <a:gd name="connsiteX3" fmla="*/ 9681139 w 9715354"/>
              <a:gd name="connsiteY3" fmla="*/ 4161358 h 4586634"/>
              <a:gd name="connsiteX4" fmla="*/ 9169761 w 9715354"/>
              <a:gd name="connsiteY4" fmla="*/ 4182507 h 4586634"/>
              <a:gd name="connsiteX5" fmla="*/ 8387623 w 9715354"/>
              <a:gd name="connsiteY5" fmla="*/ 4204128 h 4586634"/>
              <a:gd name="connsiteX6" fmla="*/ 8002994 w 9715354"/>
              <a:gd name="connsiteY6" fmla="*/ 4209360 h 4586634"/>
              <a:gd name="connsiteX7" fmla="*/ 7202950 w 9715354"/>
              <a:gd name="connsiteY7" fmla="*/ 4586011 h 4586634"/>
              <a:gd name="connsiteX8" fmla="*/ 7402370 w 9715354"/>
              <a:gd name="connsiteY8" fmla="*/ 4224917 h 4586634"/>
              <a:gd name="connsiteX9" fmla="*/ 7182937 w 9715354"/>
              <a:gd name="connsiteY9" fmla="*/ 4213739 h 4586634"/>
              <a:gd name="connsiteX10" fmla="*/ 5954940 w 9715354"/>
              <a:gd name="connsiteY10" fmla="*/ 4246430 h 4586634"/>
              <a:gd name="connsiteX11" fmla="*/ 204518 w 9715354"/>
              <a:gd name="connsiteY11" fmla="*/ 4298452 h 4586634"/>
              <a:gd name="connsiteX12" fmla="*/ 58961 w 9715354"/>
              <a:gd name="connsiteY12" fmla="*/ 2523144 h 4586634"/>
              <a:gd name="connsiteX13" fmla="*/ 0 w 9715354"/>
              <a:gd name="connsiteY13" fmla="*/ 29712 h 4586634"/>
              <a:gd name="connsiteX14" fmla="*/ 6347383 w 9715354"/>
              <a:gd name="connsiteY14" fmla="*/ 53202 h 4586634"/>
              <a:gd name="connsiteX15" fmla="*/ 8949553 w 9715354"/>
              <a:gd name="connsiteY15" fmla="*/ 13360 h 4586634"/>
              <a:gd name="connsiteX16" fmla="*/ 9452358 w 9715354"/>
              <a:gd name="connsiteY16" fmla="*/ 3457 h 4586634"/>
              <a:gd name="connsiteX0" fmla="*/ 9452358 w 9715354"/>
              <a:gd name="connsiteY0" fmla="*/ 3457 h 4586593"/>
              <a:gd name="connsiteX1" fmla="*/ 9680769 w 9715354"/>
              <a:gd name="connsiteY1" fmla="*/ 99832 h 4586593"/>
              <a:gd name="connsiteX2" fmla="*/ 9688613 w 9715354"/>
              <a:gd name="connsiteY2" fmla="*/ 1857734 h 4586593"/>
              <a:gd name="connsiteX3" fmla="*/ 9681139 w 9715354"/>
              <a:gd name="connsiteY3" fmla="*/ 4161358 h 4586593"/>
              <a:gd name="connsiteX4" fmla="*/ 9169761 w 9715354"/>
              <a:gd name="connsiteY4" fmla="*/ 4182507 h 4586593"/>
              <a:gd name="connsiteX5" fmla="*/ 8387623 w 9715354"/>
              <a:gd name="connsiteY5" fmla="*/ 4204128 h 4586593"/>
              <a:gd name="connsiteX6" fmla="*/ 8002994 w 9715354"/>
              <a:gd name="connsiteY6" fmla="*/ 4209360 h 4586593"/>
              <a:gd name="connsiteX7" fmla="*/ 7202950 w 9715354"/>
              <a:gd name="connsiteY7" fmla="*/ 4586011 h 4586593"/>
              <a:gd name="connsiteX8" fmla="*/ 7373495 w 9715354"/>
              <a:gd name="connsiteY8" fmla="*/ 4205666 h 4586593"/>
              <a:gd name="connsiteX9" fmla="*/ 7182937 w 9715354"/>
              <a:gd name="connsiteY9" fmla="*/ 4213739 h 4586593"/>
              <a:gd name="connsiteX10" fmla="*/ 5954940 w 9715354"/>
              <a:gd name="connsiteY10" fmla="*/ 4246430 h 4586593"/>
              <a:gd name="connsiteX11" fmla="*/ 204518 w 9715354"/>
              <a:gd name="connsiteY11" fmla="*/ 4298452 h 4586593"/>
              <a:gd name="connsiteX12" fmla="*/ 58961 w 9715354"/>
              <a:gd name="connsiteY12" fmla="*/ 2523144 h 4586593"/>
              <a:gd name="connsiteX13" fmla="*/ 0 w 9715354"/>
              <a:gd name="connsiteY13" fmla="*/ 29712 h 4586593"/>
              <a:gd name="connsiteX14" fmla="*/ 6347383 w 9715354"/>
              <a:gd name="connsiteY14" fmla="*/ 53202 h 4586593"/>
              <a:gd name="connsiteX15" fmla="*/ 8949553 w 9715354"/>
              <a:gd name="connsiteY15" fmla="*/ 13360 h 4586593"/>
              <a:gd name="connsiteX16" fmla="*/ 9452358 w 9715354"/>
              <a:gd name="connsiteY16" fmla="*/ 3457 h 4586593"/>
              <a:gd name="connsiteX0" fmla="*/ 9452358 w 9715354"/>
              <a:gd name="connsiteY0" fmla="*/ 3457 h 4586593"/>
              <a:gd name="connsiteX1" fmla="*/ 9680769 w 9715354"/>
              <a:gd name="connsiteY1" fmla="*/ 99832 h 4586593"/>
              <a:gd name="connsiteX2" fmla="*/ 9688613 w 9715354"/>
              <a:gd name="connsiteY2" fmla="*/ 1857734 h 4586593"/>
              <a:gd name="connsiteX3" fmla="*/ 9681139 w 9715354"/>
              <a:gd name="connsiteY3" fmla="*/ 4161358 h 4586593"/>
              <a:gd name="connsiteX4" fmla="*/ 9169761 w 9715354"/>
              <a:gd name="connsiteY4" fmla="*/ 4182507 h 4586593"/>
              <a:gd name="connsiteX5" fmla="*/ 8387623 w 9715354"/>
              <a:gd name="connsiteY5" fmla="*/ 4204128 h 4586593"/>
              <a:gd name="connsiteX6" fmla="*/ 8002994 w 9715354"/>
              <a:gd name="connsiteY6" fmla="*/ 4209360 h 4586593"/>
              <a:gd name="connsiteX7" fmla="*/ 7202950 w 9715354"/>
              <a:gd name="connsiteY7" fmla="*/ 4586011 h 4586593"/>
              <a:gd name="connsiteX8" fmla="*/ 7373495 w 9715354"/>
              <a:gd name="connsiteY8" fmla="*/ 4205666 h 4586593"/>
              <a:gd name="connsiteX9" fmla="*/ 7182937 w 9715354"/>
              <a:gd name="connsiteY9" fmla="*/ 4213739 h 4586593"/>
              <a:gd name="connsiteX10" fmla="*/ 5954940 w 9715354"/>
              <a:gd name="connsiteY10" fmla="*/ 4246430 h 4586593"/>
              <a:gd name="connsiteX11" fmla="*/ 204518 w 9715354"/>
              <a:gd name="connsiteY11" fmla="*/ 4298452 h 4586593"/>
              <a:gd name="connsiteX12" fmla="*/ 58961 w 9715354"/>
              <a:gd name="connsiteY12" fmla="*/ 2523144 h 4586593"/>
              <a:gd name="connsiteX13" fmla="*/ 0 w 9715354"/>
              <a:gd name="connsiteY13" fmla="*/ 29712 h 4586593"/>
              <a:gd name="connsiteX14" fmla="*/ 6347383 w 9715354"/>
              <a:gd name="connsiteY14" fmla="*/ 53202 h 4586593"/>
              <a:gd name="connsiteX15" fmla="*/ 8949553 w 9715354"/>
              <a:gd name="connsiteY15" fmla="*/ 13360 h 4586593"/>
              <a:gd name="connsiteX16" fmla="*/ 9452358 w 9715354"/>
              <a:gd name="connsiteY16" fmla="*/ 3457 h 4586593"/>
              <a:gd name="connsiteX0" fmla="*/ 9452358 w 9715354"/>
              <a:gd name="connsiteY0" fmla="*/ 3457 h 4586593"/>
              <a:gd name="connsiteX1" fmla="*/ 9680769 w 9715354"/>
              <a:gd name="connsiteY1" fmla="*/ 99832 h 4586593"/>
              <a:gd name="connsiteX2" fmla="*/ 9688613 w 9715354"/>
              <a:gd name="connsiteY2" fmla="*/ 1857734 h 4586593"/>
              <a:gd name="connsiteX3" fmla="*/ 9681139 w 9715354"/>
              <a:gd name="connsiteY3" fmla="*/ 4161358 h 4586593"/>
              <a:gd name="connsiteX4" fmla="*/ 9169761 w 9715354"/>
              <a:gd name="connsiteY4" fmla="*/ 4182507 h 4586593"/>
              <a:gd name="connsiteX5" fmla="*/ 8387623 w 9715354"/>
              <a:gd name="connsiteY5" fmla="*/ 4204128 h 4586593"/>
              <a:gd name="connsiteX6" fmla="*/ 8002994 w 9715354"/>
              <a:gd name="connsiteY6" fmla="*/ 4209360 h 4586593"/>
              <a:gd name="connsiteX7" fmla="*/ 7202950 w 9715354"/>
              <a:gd name="connsiteY7" fmla="*/ 4586011 h 4586593"/>
              <a:gd name="connsiteX8" fmla="*/ 7373495 w 9715354"/>
              <a:gd name="connsiteY8" fmla="*/ 4205666 h 4586593"/>
              <a:gd name="connsiteX9" fmla="*/ 7182937 w 9715354"/>
              <a:gd name="connsiteY9" fmla="*/ 4213739 h 4586593"/>
              <a:gd name="connsiteX10" fmla="*/ 5954940 w 9715354"/>
              <a:gd name="connsiteY10" fmla="*/ 4246430 h 4586593"/>
              <a:gd name="connsiteX11" fmla="*/ 204518 w 9715354"/>
              <a:gd name="connsiteY11" fmla="*/ 4298452 h 4586593"/>
              <a:gd name="connsiteX12" fmla="*/ 58961 w 9715354"/>
              <a:gd name="connsiteY12" fmla="*/ 2523144 h 4586593"/>
              <a:gd name="connsiteX13" fmla="*/ 0 w 9715354"/>
              <a:gd name="connsiteY13" fmla="*/ 29712 h 4586593"/>
              <a:gd name="connsiteX14" fmla="*/ 6347383 w 9715354"/>
              <a:gd name="connsiteY14" fmla="*/ 53202 h 4586593"/>
              <a:gd name="connsiteX15" fmla="*/ 8949553 w 9715354"/>
              <a:gd name="connsiteY15" fmla="*/ 13360 h 4586593"/>
              <a:gd name="connsiteX16" fmla="*/ 9452358 w 9715354"/>
              <a:gd name="connsiteY16" fmla="*/ 3457 h 4586593"/>
              <a:gd name="connsiteX0" fmla="*/ 9452358 w 9715354"/>
              <a:gd name="connsiteY0" fmla="*/ 3457 h 4586593"/>
              <a:gd name="connsiteX1" fmla="*/ 9680769 w 9715354"/>
              <a:gd name="connsiteY1" fmla="*/ 99832 h 4586593"/>
              <a:gd name="connsiteX2" fmla="*/ 9688613 w 9715354"/>
              <a:gd name="connsiteY2" fmla="*/ 1857734 h 4586593"/>
              <a:gd name="connsiteX3" fmla="*/ 9681139 w 9715354"/>
              <a:gd name="connsiteY3" fmla="*/ 4161358 h 4586593"/>
              <a:gd name="connsiteX4" fmla="*/ 9169761 w 9715354"/>
              <a:gd name="connsiteY4" fmla="*/ 4182507 h 4586593"/>
              <a:gd name="connsiteX5" fmla="*/ 8387623 w 9715354"/>
              <a:gd name="connsiteY5" fmla="*/ 4204128 h 4586593"/>
              <a:gd name="connsiteX6" fmla="*/ 8002994 w 9715354"/>
              <a:gd name="connsiteY6" fmla="*/ 4209360 h 4586593"/>
              <a:gd name="connsiteX7" fmla="*/ 7202950 w 9715354"/>
              <a:gd name="connsiteY7" fmla="*/ 4586011 h 4586593"/>
              <a:gd name="connsiteX8" fmla="*/ 7373495 w 9715354"/>
              <a:gd name="connsiteY8" fmla="*/ 4205666 h 4586593"/>
              <a:gd name="connsiteX9" fmla="*/ 7182937 w 9715354"/>
              <a:gd name="connsiteY9" fmla="*/ 4213739 h 4586593"/>
              <a:gd name="connsiteX10" fmla="*/ 5954940 w 9715354"/>
              <a:gd name="connsiteY10" fmla="*/ 4246430 h 4586593"/>
              <a:gd name="connsiteX11" fmla="*/ 186170 w 9715354"/>
              <a:gd name="connsiteY11" fmla="*/ 4249291 h 4586593"/>
              <a:gd name="connsiteX12" fmla="*/ 58961 w 9715354"/>
              <a:gd name="connsiteY12" fmla="*/ 2523144 h 4586593"/>
              <a:gd name="connsiteX13" fmla="*/ 0 w 9715354"/>
              <a:gd name="connsiteY13" fmla="*/ 29712 h 4586593"/>
              <a:gd name="connsiteX14" fmla="*/ 6347383 w 9715354"/>
              <a:gd name="connsiteY14" fmla="*/ 53202 h 4586593"/>
              <a:gd name="connsiteX15" fmla="*/ 8949553 w 9715354"/>
              <a:gd name="connsiteY15" fmla="*/ 13360 h 4586593"/>
              <a:gd name="connsiteX16" fmla="*/ 9452358 w 9715354"/>
              <a:gd name="connsiteY16" fmla="*/ 3457 h 4586593"/>
              <a:gd name="connsiteX0" fmla="*/ 9394607 w 9657603"/>
              <a:gd name="connsiteY0" fmla="*/ 3457 h 4586593"/>
              <a:gd name="connsiteX1" fmla="*/ 9623018 w 9657603"/>
              <a:gd name="connsiteY1" fmla="*/ 99832 h 4586593"/>
              <a:gd name="connsiteX2" fmla="*/ 9630862 w 9657603"/>
              <a:gd name="connsiteY2" fmla="*/ 1857734 h 4586593"/>
              <a:gd name="connsiteX3" fmla="*/ 9623388 w 9657603"/>
              <a:gd name="connsiteY3" fmla="*/ 4161358 h 4586593"/>
              <a:gd name="connsiteX4" fmla="*/ 9112010 w 9657603"/>
              <a:gd name="connsiteY4" fmla="*/ 4182507 h 4586593"/>
              <a:gd name="connsiteX5" fmla="*/ 8329872 w 9657603"/>
              <a:gd name="connsiteY5" fmla="*/ 4204128 h 4586593"/>
              <a:gd name="connsiteX6" fmla="*/ 7945243 w 9657603"/>
              <a:gd name="connsiteY6" fmla="*/ 4209360 h 4586593"/>
              <a:gd name="connsiteX7" fmla="*/ 7145199 w 9657603"/>
              <a:gd name="connsiteY7" fmla="*/ 4586011 h 4586593"/>
              <a:gd name="connsiteX8" fmla="*/ 7315744 w 9657603"/>
              <a:gd name="connsiteY8" fmla="*/ 4205666 h 4586593"/>
              <a:gd name="connsiteX9" fmla="*/ 7125186 w 9657603"/>
              <a:gd name="connsiteY9" fmla="*/ 4213739 h 4586593"/>
              <a:gd name="connsiteX10" fmla="*/ 5897189 w 9657603"/>
              <a:gd name="connsiteY10" fmla="*/ 4246430 h 4586593"/>
              <a:gd name="connsiteX11" fmla="*/ 128419 w 9657603"/>
              <a:gd name="connsiteY11" fmla="*/ 4249291 h 4586593"/>
              <a:gd name="connsiteX12" fmla="*/ 1210 w 9657603"/>
              <a:gd name="connsiteY12" fmla="*/ 2523144 h 4586593"/>
              <a:gd name="connsiteX13" fmla="*/ 107383 w 9657603"/>
              <a:gd name="connsiteY13" fmla="*/ 46100 h 4586593"/>
              <a:gd name="connsiteX14" fmla="*/ 6289632 w 9657603"/>
              <a:gd name="connsiteY14" fmla="*/ 53202 h 4586593"/>
              <a:gd name="connsiteX15" fmla="*/ 8891802 w 9657603"/>
              <a:gd name="connsiteY15" fmla="*/ 13360 h 4586593"/>
              <a:gd name="connsiteX16" fmla="*/ 9394607 w 9657603"/>
              <a:gd name="connsiteY16" fmla="*/ 3457 h 4586593"/>
              <a:gd name="connsiteX0" fmla="*/ 9394607 w 9657603"/>
              <a:gd name="connsiteY0" fmla="*/ 3457 h 4586636"/>
              <a:gd name="connsiteX1" fmla="*/ 9623018 w 9657603"/>
              <a:gd name="connsiteY1" fmla="*/ 99832 h 4586636"/>
              <a:gd name="connsiteX2" fmla="*/ 9630862 w 9657603"/>
              <a:gd name="connsiteY2" fmla="*/ 1857734 h 4586636"/>
              <a:gd name="connsiteX3" fmla="*/ 9623388 w 9657603"/>
              <a:gd name="connsiteY3" fmla="*/ 4161358 h 4586636"/>
              <a:gd name="connsiteX4" fmla="*/ 9112010 w 9657603"/>
              <a:gd name="connsiteY4" fmla="*/ 4182507 h 4586636"/>
              <a:gd name="connsiteX5" fmla="*/ 8329872 w 9657603"/>
              <a:gd name="connsiteY5" fmla="*/ 4204128 h 4586636"/>
              <a:gd name="connsiteX6" fmla="*/ 7945243 w 9657603"/>
              <a:gd name="connsiteY6" fmla="*/ 4209360 h 4586636"/>
              <a:gd name="connsiteX7" fmla="*/ 7145199 w 9657603"/>
              <a:gd name="connsiteY7" fmla="*/ 4586011 h 4586636"/>
              <a:gd name="connsiteX8" fmla="*/ 7281267 w 9657603"/>
              <a:gd name="connsiteY8" fmla="*/ 4225802 h 4586636"/>
              <a:gd name="connsiteX9" fmla="*/ 7125186 w 9657603"/>
              <a:gd name="connsiteY9" fmla="*/ 4213739 h 4586636"/>
              <a:gd name="connsiteX10" fmla="*/ 5897189 w 9657603"/>
              <a:gd name="connsiteY10" fmla="*/ 4246430 h 4586636"/>
              <a:gd name="connsiteX11" fmla="*/ 128419 w 9657603"/>
              <a:gd name="connsiteY11" fmla="*/ 4249291 h 4586636"/>
              <a:gd name="connsiteX12" fmla="*/ 1210 w 9657603"/>
              <a:gd name="connsiteY12" fmla="*/ 2523144 h 4586636"/>
              <a:gd name="connsiteX13" fmla="*/ 107383 w 9657603"/>
              <a:gd name="connsiteY13" fmla="*/ 46100 h 4586636"/>
              <a:gd name="connsiteX14" fmla="*/ 6289632 w 9657603"/>
              <a:gd name="connsiteY14" fmla="*/ 53202 h 4586636"/>
              <a:gd name="connsiteX15" fmla="*/ 8891802 w 9657603"/>
              <a:gd name="connsiteY15" fmla="*/ 13360 h 4586636"/>
              <a:gd name="connsiteX16" fmla="*/ 9394607 w 9657603"/>
              <a:gd name="connsiteY16" fmla="*/ 3457 h 4586636"/>
              <a:gd name="connsiteX0" fmla="*/ 9394607 w 9657603"/>
              <a:gd name="connsiteY0" fmla="*/ 3457 h 4620127"/>
              <a:gd name="connsiteX1" fmla="*/ 9623018 w 9657603"/>
              <a:gd name="connsiteY1" fmla="*/ 99832 h 4620127"/>
              <a:gd name="connsiteX2" fmla="*/ 9630862 w 9657603"/>
              <a:gd name="connsiteY2" fmla="*/ 1857734 h 4620127"/>
              <a:gd name="connsiteX3" fmla="*/ 9623388 w 9657603"/>
              <a:gd name="connsiteY3" fmla="*/ 4161358 h 4620127"/>
              <a:gd name="connsiteX4" fmla="*/ 9112010 w 9657603"/>
              <a:gd name="connsiteY4" fmla="*/ 4182507 h 4620127"/>
              <a:gd name="connsiteX5" fmla="*/ 8329872 w 9657603"/>
              <a:gd name="connsiteY5" fmla="*/ 4204128 h 4620127"/>
              <a:gd name="connsiteX6" fmla="*/ 7945243 w 9657603"/>
              <a:gd name="connsiteY6" fmla="*/ 4209360 h 4620127"/>
              <a:gd name="connsiteX7" fmla="*/ 7110723 w 9657603"/>
              <a:gd name="connsiteY7" fmla="*/ 4619570 h 4620127"/>
              <a:gd name="connsiteX8" fmla="*/ 7281267 w 9657603"/>
              <a:gd name="connsiteY8" fmla="*/ 4225802 h 4620127"/>
              <a:gd name="connsiteX9" fmla="*/ 7125186 w 9657603"/>
              <a:gd name="connsiteY9" fmla="*/ 4213739 h 4620127"/>
              <a:gd name="connsiteX10" fmla="*/ 5897189 w 9657603"/>
              <a:gd name="connsiteY10" fmla="*/ 4246430 h 4620127"/>
              <a:gd name="connsiteX11" fmla="*/ 128419 w 9657603"/>
              <a:gd name="connsiteY11" fmla="*/ 4249291 h 4620127"/>
              <a:gd name="connsiteX12" fmla="*/ 1210 w 9657603"/>
              <a:gd name="connsiteY12" fmla="*/ 2523144 h 4620127"/>
              <a:gd name="connsiteX13" fmla="*/ 107383 w 9657603"/>
              <a:gd name="connsiteY13" fmla="*/ 46100 h 4620127"/>
              <a:gd name="connsiteX14" fmla="*/ 6289632 w 9657603"/>
              <a:gd name="connsiteY14" fmla="*/ 53202 h 4620127"/>
              <a:gd name="connsiteX15" fmla="*/ 8891802 w 9657603"/>
              <a:gd name="connsiteY15" fmla="*/ 13360 h 4620127"/>
              <a:gd name="connsiteX16" fmla="*/ 9394607 w 9657603"/>
              <a:gd name="connsiteY16" fmla="*/ 3457 h 4620127"/>
              <a:gd name="connsiteX0" fmla="*/ 9394607 w 9657603"/>
              <a:gd name="connsiteY0" fmla="*/ 3457 h 4620127"/>
              <a:gd name="connsiteX1" fmla="*/ 9623018 w 9657603"/>
              <a:gd name="connsiteY1" fmla="*/ 99832 h 4620127"/>
              <a:gd name="connsiteX2" fmla="*/ 9630862 w 9657603"/>
              <a:gd name="connsiteY2" fmla="*/ 1857734 h 4620127"/>
              <a:gd name="connsiteX3" fmla="*/ 9623388 w 9657603"/>
              <a:gd name="connsiteY3" fmla="*/ 4161358 h 4620127"/>
              <a:gd name="connsiteX4" fmla="*/ 9112010 w 9657603"/>
              <a:gd name="connsiteY4" fmla="*/ 4182507 h 4620127"/>
              <a:gd name="connsiteX5" fmla="*/ 8329872 w 9657603"/>
              <a:gd name="connsiteY5" fmla="*/ 4204128 h 4620127"/>
              <a:gd name="connsiteX6" fmla="*/ 7986614 w 9657603"/>
              <a:gd name="connsiteY6" fmla="*/ 4209361 h 4620127"/>
              <a:gd name="connsiteX7" fmla="*/ 7110723 w 9657603"/>
              <a:gd name="connsiteY7" fmla="*/ 4619570 h 4620127"/>
              <a:gd name="connsiteX8" fmla="*/ 7281267 w 9657603"/>
              <a:gd name="connsiteY8" fmla="*/ 4225802 h 4620127"/>
              <a:gd name="connsiteX9" fmla="*/ 7125186 w 9657603"/>
              <a:gd name="connsiteY9" fmla="*/ 4213739 h 4620127"/>
              <a:gd name="connsiteX10" fmla="*/ 5897189 w 9657603"/>
              <a:gd name="connsiteY10" fmla="*/ 4246430 h 4620127"/>
              <a:gd name="connsiteX11" fmla="*/ 128419 w 9657603"/>
              <a:gd name="connsiteY11" fmla="*/ 4249291 h 4620127"/>
              <a:gd name="connsiteX12" fmla="*/ 1210 w 9657603"/>
              <a:gd name="connsiteY12" fmla="*/ 2523144 h 4620127"/>
              <a:gd name="connsiteX13" fmla="*/ 107383 w 9657603"/>
              <a:gd name="connsiteY13" fmla="*/ 46100 h 4620127"/>
              <a:gd name="connsiteX14" fmla="*/ 6289632 w 9657603"/>
              <a:gd name="connsiteY14" fmla="*/ 53202 h 4620127"/>
              <a:gd name="connsiteX15" fmla="*/ 8891802 w 9657603"/>
              <a:gd name="connsiteY15" fmla="*/ 13360 h 4620127"/>
              <a:gd name="connsiteX16" fmla="*/ 9394607 w 9657603"/>
              <a:gd name="connsiteY16" fmla="*/ 3457 h 4620127"/>
              <a:gd name="connsiteX0" fmla="*/ 9394607 w 9657603"/>
              <a:gd name="connsiteY0" fmla="*/ 3457 h 4645112"/>
              <a:gd name="connsiteX1" fmla="*/ 9623018 w 9657603"/>
              <a:gd name="connsiteY1" fmla="*/ 99832 h 4645112"/>
              <a:gd name="connsiteX2" fmla="*/ 9630862 w 9657603"/>
              <a:gd name="connsiteY2" fmla="*/ 1857734 h 4645112"/>
              <a:gd name="connsiteX3" fmla="*/ 9623388 w 9657603"/>
              <a:gd name="connsiteY3" fmla="*/ 4161358 h 4645112"/>
              <a:gd name="connsiteX4" fmla="*/ 9112010 w 9657603"/>
              <a:gd name="connsiteY4" fmla="*/ 4182507 h 4645112"/>
              <a:gd name="connsiteX5" fmla="*/ 8329872 w 9657603"/>
              <a:gd name="connsiteY5" fmla="*/ 4204128 h 4645112"/>
              <a:gd name="connsiteX6" fmla="*/ 7986614 w 9657603"/>
              <a:gd name="connsiteY6" fmla="*/ 4209361 h 4645112"/>
              <a:gd name="connsiteX7" fmla="*/ 7220281 w 9657603"/>
              <a:gd name="connsiteY7" fmla="*/ 4644597 h 4645112"/>
              <a:gd name="connsiteX8" fmla="*/ 7281267 w 9657603"/>
              <a:gd name="connsiteY8" fmla="*/ 4225802 h 4645112"/>
              <a:gd name="connsiteX9" fmla="*/ 7125186 w 9657603"/>
              <a:gd name="connsiteY9" fmla="*/ 4213739 h 4645112"/>
              <a:gd name="connsiteX10" fmla="*/ 5897189 w 9657603"/>
              <a:gd name="connsiteY10" fmla="*/ 4246430 h 4645112"/>
              <a:gd name="connsiteX11" fmla="*/ 128419 w 9657603"/>
              <a:gd name="connsiteY11" fmla="*/ 4249291 h 4645112"/>
              <a:gd name="connsiteX12" fmla="*/ 1210 w 9657603"/>
              <a:gd name="connsiteY12" fmla="*/ 2523144 h 4645112"/>
              <a:gd name="connsiteX13" fmla="*/ 107383 w 9657603"/>
              <a:gd name="connsiteY13" fmla="*/ 46100 h 4645112"/>
              <a:gd name="connsiteX14" fmla="*/ 6289632 w 9657603"/>
              <a:gd name="connsiteY14" fmla="*/ 53202 h 4645112"/>
              <a:gd name="connsiteX15" fmla="*/ 8891802 w 9657603"/>
              <a:gd name="connsiteY15" fmla="*/ 13360 h 4645112"/>
              <a:gd name="connsiteX16" fmla="*/ 9394607 w 9657603"/>
              <a:gd name="connsiteY16" fmla="*/ 3457 h 4645112"/>
              <a:gd name="connsiteX0" fmla="*/ 9394607 w 9657603"/>
              <a:gd name="connsiteY0" fmla="*/ 3457 h 4645112"/>
              <a:gd name="connsiteX1" fmla="*/ 9623018 w 9657603"/>
              <a:gd name="connsiteY1" fmla="*/ 99832 h 4645112"/>
              <a:gd name="connsiteX2" fmla="*/ 9630862 w 9657603"/>
              <a:gd name="connsiteY2" fmla="*/ 1857734 h 4645112"/>
              <a:gd name="connsiteX3" fmla="*/ 9623388 w 9657603"/>
              <a:gd name="connsiteY3" fmla="*/ 4161358 h 4645112"/>
              <a:gd name="connsiteX4" fmla="*/ 9112010 w 9657603"/>
              <a:gd name="connsiteY4" fmla="*/ 4182507 h 4645112"/>
              <a:gd name="connsiteX5" fmla="*/ 8329872 w 9657603"/>
              <a:gd name="connsiteY5" fmla="*/ 4204128 h 4645112"/>
              <a:gd name="connsiteX6" fmla="*/ 7986614 w 9657603"/>
              <a:gd name="connsiteY6" fmla="*/ 4209361 h 4645112"/>
              <a:gd name="connsiteX7" fmla="*/ 7220281 w 9657603"/>
              <a:gd name="connsiteY7" fmla="*/ 4644597 h 4645112"/>
              <a:gd name="connsiteX8" fmla="*/ 7281267 w 9657603"/>
              <a:gd name="connsiteY8" fmla="*/ 4225802 h 4645112"/>
              <a:gd name="connsiteX9" fmla="*/ 7125186 w 9657603"/>
              <a:gd name="connsiteY9" fmla="*/ 4213739 h 4645112"/>
              <a:gd name="connsiteX10" fmla="*/ 5897189 w 9657603"/>
              <a:gd name="connsiteY10" fmla="*/ 4246430 h 4645112"/>
              <a:gd name="connsiteX11" fmla="*/ 128419 w 9657603"/>
              <a:gd name="connsiteY11" fmla="*/ 4249291 h 4645112"/>
              <a:gd name="connsiteX12" fmla="*/ 1210 w 9657603"/>
              <a:gd name="connsiteY12" fmla="*/ 2523144 h 4645112"/>
              <a:gd name="connsiteX13" fmla="*/ 107383 w 9657603"/>
              <a:gd name="connsiteY13" fmla="*/ 46100 h 4645112"/>
              <a:gd name="connsiteX14" fmla="*/ 6289632 w 9657603"/>
              <a:gd name="connsiteY14" fmla="*/ 53202 h 4645112"/>
              <a:gd name="connsiteX15" fmla="*/ 8891802 w 9657603"/>
              <a:gd name="connsiteY15" fmla="*/ 13360 h 4645112"/>
              <a:gd name="connsiteX16" fmla="*/ 9394607 w 9657603"/>
              <a:gd name="connsiteY16" fmla="*/ 3457 h 4645112"/>
              <a:gd name="connsiteX0" fmla="*/ 9394607 w 9657603"/>
              <a:gd name="connsiteY0" fmla="*/ 3457 h 4703432"/>
              <a:gd name="connsiteX1" fmla="*/ 9623018 w 9657603"/>
              <a:gd name="connsiteY1" fmla="*/ 99832 h 4703432"/>
              <a:gd name="connsiteX2" fmla="*/ 9630862 w 9657603"/>
              <a:gd name="connsiteY2" fmla="*/ 1857734 h 4703432"/>
              <a:gd name="connsiteX3" fmla="*/ 9623388 w 9657603"/>
              <a:gd name="connsiteY3" fmla="*/ 4161358 h 4703432"/>
              <a:gd name="connsiteX4" fmla="*/ 9112010 w 9657603"/>
              <a:gd name="connsiteY4" fmla="*/ 4182507 h 4703432"/>
              <a:gd name="connsiteX5" fmla="*/ 8329872 w 9657603"/>
              <a:gd name="connsiteY5" fmla="*/ 4204128 h 4703432"/>
              <a:gd name="connsiteX6" fmla="*/ 7986614 w 9657603"/>
              <a:gd name="connsiteY6" fmla="*/ 4209361 h 4703432"/>
              <a:gd name="connsiteX7" fmla="*/ 7212456 w 9657603"/>
              <a:gd name="connsiteY7" fmla="*/ 4702993 h 4703432"/>
              <a:gd name="connsiteX8" fmla="*/ 7281267 w 9657603"/>
              <a:gd name="connsiteY8" fmla="*/ 4225802 h 4703432"/>
              <a:gd name="connsiteX9" fmla="*/ 7125186 w 9657603"/>
              <a:gd name="connsiteY9" fmla="*/ 4213739 h 4703432"/>
              <a:gd name="connsiteX10" fmla="*/ 5897189 w 9657603"/>
              <a:gd name="connsiteY10" fmla="*/ 4246430 h 4703432"/>
              <a:gd name="connsiteX11" fmla="*/ 128419 w 9657603"/>
              <a:gd name="connsiteY11" fmla="*/ 4249291 h 4703432"/>
              <a:gd name="connsiteX12" fmla="*/ 1210 w 9657603"/>
              <a:gd name="connsiteY12" fmla="*/ 2523144 h 4703432"/>
              <a:gd name="connsiteX13" fmla="*/ 107383 w 9657603"/>
              <a:gd name="connsiteY13" fmla="*/ 46100 h 4703432"/>
              <a:gd name="connsiteX14" fmla="*/ 6289632 w 9657603"/>
              <a:gd name="connsiteY14" fmla="*/ 53202 h 4703432"/>
              <a:gd name="connsiteX15" fmla="*/ 8891802 w 9657603"/>
              <a:gd name="connsiteY15" fmla="*/ 13360 h 4703432"/>
              <a:gd name="connsiteX16" fmla="*/ 9394607 w 9657603"/>
              <a:gd name="connsiteY16" fmla="*/ 3457 h 4703432"/>
              <a:gd name="connsiteX0" fmla="*/ 9394607 w 9657603"/>
              <a:gd name="connsiteY0" fmla="*/ 3457 h 4703430"/>
              <a:gd name="connsiteX1" fmla="*/ 9623018 w 9657603"/>
              <a:gd name="connsiteY1" fmla="*/ 99832 h 4703430"/>
              <a:gd name="connsiteX2" fmla="*/ 9630862 w 9657603"/>
              <a:gd name="connsiteY2" fmla="*/ 1857734 h 4703430"/>
              <a:gd name="connsiteX3" fmla="*/ 9623388 w 9657603"/>
              <a:gd name="connsiteY3" fmla="*/ 4161358 h 4703430"/>
              <a:gd name="connsiteX4" fmla="*/ 9112010 w 9657603"/>
              <a:gd name="connsiteY4" fmla="*/ 4182507 h 4703430"/>
              <a:gd name="connsiteX5" fmla="*/ 8329872 w 9657603"/>
              <a:gd name="connsiteY5" fmla="*/ 4204128 h 4703430"/>
              <a:gd name="connsiteX6" fmla="*/ 7986614 w 9657603"/>
              <a:gd name="connsiteY6" fmla="*/ 4209361 h 4703430"/>
              <a:gd name="connsiteX7" fmla="*/ 7212456 w 9657603"/>
              <a:gd name="connsiteY7" fmla="*/ 4702993 h 4703430"/>
              <a:gd name="connsiteX8" fmla="*/ 7281267 w 9657603"/>
              <a:gd name="connsiteY8" fmla="*/ 4225802 h 4703430"/>
              <a:gd name="connsiteX9" fmla="*/ 7125186 w 9657603"/>
              <a:gd name="connsiteY9" fmla="*/ 4213739 h 4703430"/>
              <a:gd name="connsiteX10" fmla="*/ 5897189 w 9657603"/>
              <a:gd name="connsiteY10" fmla="*/ 4246430 h 4703430"/>
              <a:gd name="connsiteX11" fmla="*/ 128419 w 9657603"/>
              <a:gd name="connsiteY11" fmla="*/ 4249291 h 4703430"/>
              <a:gd name="connsiteX12" fmla="*/ 1210 w 9657603"/>
              <a:gd name="connsiteY12" fmla="*/ 2523144 h 4703430"/>
              <a:gd name="connsiteX13" fmla="*/ 107383 w 9657603"/>
              <a:gd name="connsiteY13" fmla="*/ 46100 h 4703430"/>
              <a:gd name="connsiteX14" fmla="*/ 6289632 w 9657603"/>
              <a:gd name="connsiteY14" fmla="*/ 53202 h 4703430"/>
              <a:gd name="connsiteX15" fmla="*/ 8891802 w 9657603"/>
              <a:gd name="connsiteY15" fmla="*/ 13360 h 4703430"/>
              <a:gd name="connsiteX16" fmla="*/ 9394607 w 9657603"/>
              <a:gd name="connsiteY16" fmla="*/ 3457 h 4703430"/>
              <a:gd name="connsiteX0" fmla="*/ 9394607 w 9657603"/>
              <a:gd name="connsiteY0" fmla="*/ 3457 h 4703432"/>
              <a:gd name="connsiteX1" fmla="*/ 9623018 w 9657603"/>
              <a:gd name="connsiteY1" fmla="*/ 99832 h 4703432"/>
              <a:gd name="connsiteX2" fmla="*/ 9630862 w 9657603"/>
              <a:gd name="connsiteY2" fmla="*/ 1857734 h 4703432"/>
              <a:gd name="connsiteX3" fmla="*/ 9623388 w 9657603"/>
              <a:gd name="connsiteY3" fmla="*/ 4161358 h 4703432"/>
              <a:gd name="connsiteX4" fmla="*/ 9112010 w 9657603"/>
              <a:gd name="connsiteY4" fmla="*/ 4182507 h 4703432"/>
              <a:gd name="connsiteX5" fmla="*/ 8329872 w 9657603"/>
              <a:gd name="connsiteY5" fmla="*/ 4204128 h 4703432"/>
              <a:gd name="connsiteX6" fmla="*/ 8017916 w 9657603"/>
              <a:gd name="connsiteY6" fmla="*/ 4201019 h 4703432"/>
              <a:gd name="connsiteX7" fmla="*/ 7212456 w 9657603"/>
              <a:gd name="connsiteY7" fmla="*/ 4702993 h 4703432"/>
              <a:gd name="connsiteX8" fmla="*/ 7281267 w 9657603"/>
              <a:gd name="connsiteY8" fmla="*/ 4225802 h 4703432"/>
              <a:gd name="connsiteX9" fmla="*/ 7125186 w 9657603"/>
              <a:gd name="connsiteY9" fmla="*/ 4213739 h 4703432"/>
              <a:gd name="connsiteX10" fmla="*/ 5897189 w 9657603"/>
              <a:gd name="connsiteY10" fmla="*/ 4246430 h 4703432"/>
              <a:gd name="connsiteX11" fmla="*/ 128419 w 9657603"/>
              <a:gd name="connsiteY11" fmla="*/ 4249291 h 4703432"/>
              <a:gd name="connsiteX12" fmla="*/ 1210 w 9657603"/>
              <a:gd name="connsiteY12" fmla="*/ 2523144 h 4703432"/>
              <a:gd name="connsiteX13" fmla="*/ 107383 w 9657603"/>
              <a:gd name="connsiteY13" fmla="*/ 46100 h 4703432"/>
              <a:gd name="connsiteX14" fmla="*/ 6289632 w 9657603"/>
              <a:gd name="connsiteY14" fmla="*/ 53202 h 4703432"/>
              <a:gd name="connsiteX15" fmla="*/ 8891802 w 9657603"/>
              <a:gd name="connsiteY15" fmla="*/ 13360 h 4703432"/>
              <a:gd name="connsiteX16" fmla="*/ 9394607 w 9657603"/>
              <a:gd name="connsiteY16" fmla="*/ 3457 h 470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657603" h="4703432">
                <a:moveTo>
                  <a:pt x="9394607" y="3457"/>
                </a:moveTo>
                <a:cubicBezTo>
                  <a:pt x="9516476" y="17869"/>
                  <a:pt x="9603828" y="67"/>
                  <a:pt x="9623018" y="99832"/>
                </a:cubicBezTo>
                <a:cubicBezTo>
                  <a:pt x="9663463" y="310097"/>
                  <a:pt x="9671420" y="1060231"/>
                  <a:pt x="9630862" y="1857734"/>
                </a:cubicBezTo>
                <a:cubicBezTo>
                  <a:pt x="9672809" y="2754011"/>
                  <a:pt x="9655629" y="4009774"/>
                  <a:pt x="9623388" y="4161358"/>
                </a:cubicBezTo>
                <a:cubicBezTo>
                  <a:pt x="9354727" y="4212000"/>
                  <a:pt x="9327596" y="4175379"/>
                  <a:pt x="9112010" y="4182507"/>
                </a:cubicBezTo>
                <a:lnTo>
                  <a:pt x="8329872" y="4204128"/>
                </a:lnTo>
                <a:lnTo>
                  <a:pt x="8017916" y="4201019"/>
                </a:lnTo>
                <a:cubicBezTo>
                  <a:pt x="7933360" y="4208221"/>
                  <a:pt x="7867092" y="4463041"/>
                  <a:pt x="7212456" y="4702993"/>
                </a:cubicBezTo>
                <a:cubicBezTo>
                  <a:pt x="7188016" y="4718116"/>
                  <a:pt x="7307839" y="4337988"/>
                  <a:pt x="7281267" y="4225802"/>
                </a:cubicBezTo>
                <a:lnTo>
                  <a:pt x="7125186" y="4213739"/>
                </a:lnTo>
                <a:lnTo>
                  <a:pt x="5897189" y="4246430"/>
                </a:lnTo>
                <a:cubicBezTo>
                  <a:pt x="4543098" y="4269265"/>
                  <a:pt x="1951362" y="4294817"/>
                  <a:pt x="128419" y="4249291"/>
                </a:cubicBezTo>
                <a:cubicBezTo>
                  <a:pt x="-43135" y="4269633"/>
                  <a:pt x="14750" y="4077770"/>
                  <a:pt x="1210" y="2523144"/>
                </a:cubicBezTo>
                <a:cubicBezTo>
                  <a:pt x="-13293" y="1882751"/>
                  <a:pt x="107383" y="46100"/>
                  <a:pt x="107383" y="46100"/>
                </a:cubicBezTo>
                <a:cubicBezTo>
                  <a:pt x="814502" y="-6826"/>
                  <a:pt x="4178255" y="71877"/>
                  <a:pt x="6289632" y="53202"/>
                </a:cubicBezTo>
                <a:lnTo>
                  <a:pt x="8891802" y="13360"/>
                </a:lnTo>
                <a:cubicBezTo>
                  <a:pt x="9059577" y="25101"/>
                  <a:pt x="9272738" y="-10955"/>
                  <a:pt x="9394607" y="3457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485E9BA-9ECE-9672-C994-ABC6D3232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181" y="4236656"/>
            <a:ext cx="5229226" cy="1099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Koniec prezentacj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10E642-2F22-B6E1-8070-24D621AAF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182" y="5359510"/>
            <a:ext cx="5229226" cy="644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Pozdrawiam </a:t>
            </a:r>
          </a:p>
        </p:txBody>
      </p:sp>
    </p:spTree>
    <p:extLst>
      <p:ext uri="{BB962C8B-B14F-4D97-AF65-F5344CB8AC3E}">
        <p14:creationId xmlns:p14="http://schemas.microsoft.com/office/powerpoint/2010/main" val="73413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ChitchatVTI</vt:lpstr>
      <vt:lpstr>Najciekawsze miejsca  w Londynie</vt:lpstr>
      <vt:lpstr>LONDON EYE</vt:lpstr>
      <vt:lpstr>Tower of london</vt:lpstr>
      <vt:lpstr>Roman baths</vt:lpstr>
      <vt:lpstr>stonehenge</vt:lpstr>
      <vt:lpstr>Zamek windosor </vt:lpstr>
      <vt:lpstr>Muzeum brytyjskie </vt:lpstr>
      <vt:lpstr>Koniec prezentacj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113</cp:revision>
  <dcterms:created xsi:type="dcterms:W3CDTF">2023-11-26T11:28:55Z</dcterms:created>
  <dcterms:modified xsi:type="dcterms:W3CDTF">2023-11-26T12:12:58Z</dcterms:modified>
</cp:coreProperties>
</file>