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Default Extension="mp3" ContentType="audio/mpe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glb" ContentType="model/gltf.binary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995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-23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pPr/>
              <a:t>2/15/2023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386476554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pPr/>
              <a:t>2/15/2023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189803197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pPr/>
              <a:t>2/15/2023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502766228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pPr/>
              <a:t>2/15/2023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601647733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pPr/>
              <a:t>2/15/2023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836907929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pPr/>
              <a:t>2/15/2023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075734276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pPr/>
              <a:t>2/15/2023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788894230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pPr/>
              <a:t>2/15/2023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555438491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pPr/>
              <a:t>2/15/2023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90094471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pPr/>
              <a:t>2/15/2023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248539039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ED291B17-9318-49DB-B28B-6E5994AE9581}" type="datetime1">
              <a:rPr lang="en-US" smtClean="0"/>
              <a:pPr/>
              <a:t>2/15/2023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115317399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pPr/>
              <a:t>2/15/2023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812841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jpeg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microsoft.com/office/2017/06/relationships/model3d" Target="../media/model3d1.glb"/><Relationship Id="rId5" Type="http://schemas.openxmlformats.org/officeDocument/2006/relationships/image" Target="../media/image3.png"/><Relationship Id="rId4" Type="http://schemas.microsoft.com/office/2007/relationships/media" Target="../media/media1.mp3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fekty fotograficzne z kolorowym światłem">
            <a:extLst>
              <a:ext uri="{FF2B5EF4-FFF2-40B4-BE49-F238E27FC236}">
                <a16:creationId xmlns="" xmlns:a16="http://schemas.microsoft.com/office/drawing/2014/main" id="{BCAB19E0-5EB8-F969-E555-F48CEF913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90" b="13740"/>
          <a:stretch/>
        </p:blipFill>
        <p:spPr>
          <a:xfrm>
            <a:off x="-109395" y="296995"/>
            <a:ext cx="12191980" cy="68579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="" xmlns:a16="http://schemas.microsoft.com/office/drawing/2014/main" id="{A87EB35F-812F-4F33-96F3-280E95F3C7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9510" y="821094"/>
            <a:ext cx="9364163" cy="2091657"/>
          </a:xfrm>
        </p:spPr>
        <p:txBody>
          <a:bodyPr>
            <a:normAutofit/>
          </a:bodyPr>
          <a:lstStyle/>
          <a:p>
            <a:pPr algn="ctr"/>
            <a:r>
              <a:rPr lang="pl-PL" sz="1800" dirty="0">
                <a:solidFill>
                  <a:srgbClr val="002060"/>
                </a:solidFill>
              </a:rPr>
              <a:t>Przesłuchaj wszystkie 9 piosenek. Podaj nazwiska </a:t>
            </a:r>
            <a:r>
              <a:rPr lang="pl-PL" sz="1800" dirty="0" smtClean="0">
                <a:solidFill>
                  <a:srgbClr val="002060"/>
                </a:solidFill>
              </a:rPr>
              <a:t>poetów</a:t>
            </a:r>
            <a:br>
              <a:rPr lang="pl-PL" sz="1800" dirty="0" smtClean="0">
                <a:solidFill>
                  <a:srgbClr val="002060"/>
                </a:solidFill>
              </a:rPr>
            </a:br>
            <a:r>
              <a:rPr lang="pl-PL" sz="1800" dirty="0" smtClean="0">
                <a:solidFill>
                  <a:srgbClr val="002060"/>
                </a:solidFill>
              </a:rPr>
              <a:t> </a:t>
            </a:r>
            <a:r>
              <a:rPr lang="pl-PL" sz="1800" dirty="0">
                <a:solidFill>
                  <a:srgbClr val="002060"/>
                </a:solidFill>
              </a:rPr>
              <a:t>oraz tytuły utworów </a:t>
            </a:r>
            <a:r>
              <a:rPr lang="pl-PL" sz="1800" dirty="0" smtClean="0">
                <a:solidFill>
                  <a:srgbClr val="002060"/>
                </a:solidFill>
              </a:rPr>
              <a:t> poetyckich wykorzystanych </a:t>
            </a:r>
            <a:r>
              <a:rPr lang="pl-PL" sz="1800" dirty="0">
                <a:solidFill>
                  <a:srgbClr val="002060"/>
                </a:solidFill>
              </a:rPr>
              <a:t>w piosenkach</a:t>
            </a:r>
            <a:r>
              <a:rPr lang="pl-PL" sz="1800" dirty="0" smtClean="0">
                <a:solidFill>
                  <a:srgbClr val="002060"/>
                </a:solidFill>
              </a:rPr>
              <a:t>.</a:t>
            </a:r>
            <a:br>
              <a:rPr lang="pl-PL" sz="1800" dirty="0" smtClean="0">
                <a:solidFill>
                  <a:srgbClr val="002060"/>
                </a:solidFill>
              </a:rPr>
            </a:br>
            <a:r>
              <a:rPr lang="pl-PL" sz="1800" dirty="0" smtClean="0">
                <a:solidFill>
                  <a:srgbClr val="002060"/>
                </a:solidFill>
              </a:rPr>
              <a:t/>
            </a:r>
            <a:br>
              <a:rPr lang="pl-PL" sz="1800" dirty="0" smtClean="0">
                <a:solidFill>
                  <a:srgbClr val="002060"/>
                </a:solidFill>
              </a:rPr>
            </a:br>
            <a:r>
              <a:rPr lang="pl-PL" sz="1800" dirty="0" smtClean="0">
                <a:solidFill>
                  <a:srgbClr val="002060"/>
                </a:solidFill>
              </a:rPr>
              <a:t>Za prawidłowe rozpoznanie przynajmniej 7 utworów oraz ich autorów otrzymasz szóstkę z języka polskiego!</a:t>
            </a:r>
            <a:br>
              <a:rPr lang="pl-PL" sz="1800" dirty="0" smtClean="0">
                <a:solidFill>
                  <a:srgbClr val="002060"/>
                </a:solidFill>
              </a:rPr>
            </a:br>
            <a:r>
              <a:rPr lang="pl-PL" sz="1800" dirty="0" smtClean="0">
                <a:solidFill>
                  <a:srgbClr val="002060"/>
                </a:solidFill>
              </a:rPr>
              <a:t/>
            </a:r>
            <a:br>
              <a:rPr lang="pl-PL" sz="1800" dirty="0" smtClean="0">
                <a:solidFill>
                  <a:srgbClr val="002060"/>
                </a:solidFill>
              </a:rPr>
            </a:br>
            <a:r>
              <a:rPr lang="pl-PL" sz="1800" dirty="0" smtClean="0">
                <a:solidFill>
                  <a:srgbClr val="002060"/>
                </a:solidFill>
              </a:rPr>
              <a:t>Odpowiedzi należy dostarczyć do pani </a:t>
            </a:r>
            <a:r>
              <a:rPr lang="pl-PL" sz="1800" dirty="0" err="1" smtClean="0">
                <a:solidFill>
                  <a:srgbClr val="002060"/>
                </a:solidFill>
              </a:rPr>
              <a:t>magdaleny</a:t>
            </a:r>
            <a:r>
              <a:rPr lang="pl-PL" sz="1800" dirty="0" smtClean="0">
                <a:solidFill>
                  <a:srgbClr val="002060"/>
                </a:solidFill>
              </a:rPr>
              <a:t>  </a:t>
            </a:r>
            <a:r>
              <a:rPr lang="pl-PL" sz="1800" dirty="0" err="1" smtClean="0">
                <a:solidFill>
                  <a:srgbClr val="002060"/>
                </a:solidFill>
              </a:rPr>
              <a:t>turek</a:t>
            </a:r>
            <a:r>
              <a:rPr lang="pl-PL" sz="1800" dirty="0" smtClean="0">
                <a:solidFill>
                  <a:srgbClr val="002060"/>
                </a:solidFill>
              </a:rPr>
              <a:t> do 24.02.23</a:t>
            </a:r>
            <a:br>
              <a:rPr lang="pl-PL" sz="1800" dirty="0" smtClean="0">
                <a:solidFill>
                  <a:srgbClr val="002060"/>
                </a:solidFill>
              </a:rPr>
            </a:br>
            <a:endParaRPr lang="pl-PL" sz="1800" dirty="0">
              <a:solidFill>
                <a:srgbClr val="002060"/>
              </a:solidFill>
            </a:endParaRPr>
          </a:p>
        </p:txBody>
      </p:sp>
      <p:pic>
        <p:nvPicPr>
          <p:cNvPr id="5" name="muzyka magda">
            <a:hlinkClick r:id="" action="ppaction://media"/>
            <a:extLst>
              <a:ext uri="{FF2B5EF4-FFF2-40B4-BE49-F238E27FC236}">
                <a16:creationId xmlns="" xmlns:a16="http://schemas.microsoft.com/office/drawing/2014/main" id="{898F901F-D789-B1D3-2D51-680A3692321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24328" y="3390485"/>
            <a:ext cx="1494890" cy="1494890"/>
          </a:xfrm>
          <a:prstGeom prst="rect">
            <a:avLst/>
          </a:prstGeom>
        </p:spPr>
      </p:pic>
      <mc:AlternateContent xmlns:mc="http://schemas.openxmlformats.org/markup-compatibility/2006">
        <mc:Choice xmlns="" xmlns:am3d="http://schemas.microsoft.com/office/drawing/2017/model3d" Requires="am3d">
          <p:graphicFrame>
            <p:nvGraphicFramePr>
              <p:cNvPr id="6" name="Model 3D 5" descr="Caroler in Yellow Jacket">
                <a:extLst>
                  <a:ext uri="{FF2B5EF4-FFF2-40B4-BE49-F238E27FC236}">
                    <a16:creationId xmlns:a16="http://schemas.microsoft.com/office/drawing/2014/main" id="{2D84D474-8E2C-16B3-16A0-16DD841E4E5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72265341"/>
                  </p:ext>
                </p:extLst>
              </p:nvPr>
            </p:nvGraphicFramePr>
            <p:xfrm>
              <a:off x="1443422" y="2951019"/>
              <a:ext cx="1676334" cy="3866996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1676334" cy="3866996"/>
                    </a:xfrm>
                    <a:prstGeom prst="rect">
                      <a:avLst/>
                    </a:prstGeom>
                  </am3d:spPr>
                  <am3d:camera>
                    <am3d:pos x="0" y="0" z="5426871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8858080" d="1000000"/>
                    <am3d:preTrans dx="500432" dy="-17999696" dz="-500454"/>
                    <am3d:scale>
                      <am3d:sx n="1000000" d="1000000"/>
                      <am3d:sy n="1000000" d="1000000"/>
                      <am3d:sz n="1000000" d="1000000"/>
                    </am3d:scale>
                    <am3d:rot ax="1078973" ay="1191820" az="377628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445752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Model 3D 5" descr="Caroler in Yellow Jacket">
                <a:extLst>
                  <a:ext uri="{FF2B5EF4-FFF2-40B4-BE49-F238E27FC236}">
                    <a16:creationId xmlns="" xmlns:a16="http://schemas.microsoft.com/office/drawing/2014/main" id="{2D84D474-8E2C-16B3-16A0-16DD841E4E5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443422" y="2951019"/>
                <a:ext cx="1676334" cy="3866996"/>
              </a:xfrm>
              <a:prstGeom prst="rect">
                <a:avLst/>
              </a:prstGeom>
            </p:spPr>
          </p:pic>
        </mc:Fallback>
      </mc:AlternateContent>
      <p:sp>
        <p:nvSpPr>
          <p:cNvPr id="7" name="pole tekstowe 6"/>
          <p:cNvSpPr txBox="1"/>
          <p:nvPr/>
        </p:nvSpPr>
        <p:spPr>
          <a:xfrm>
            <a:off x="8992925" y="5891917"/>
            <a:ext cx="26262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 smtClean="0"/>
              <a:t> </a:t>
            </a:r>
            <a:r>
              <a:rPr lang="pl-PL" sz="1400" dirty="0" smtClean="0"/>
              <a:t>Aby wysłuchać piosenek,</a:t>
            </a:r>
            <a:endParaRPr lang="pl-PL" sz="1400" dirty="0" smtClean="0"/>
          </a:p>
          <a:p>
            <a:r>
              <a:rPr lang="pl-PL" sz="1400" dirty="0" smtClean="0"/>
              <a:t>k</a:t>
            </a:r>
            <a:r>
              <a:rPr lang="pl-PL" sz="1400" dirty="0" smtClean="0"/>
              <a:t>liknij </a:t>
            </a:r>
            <a:r>
              <a:rPr lang="pl-PL" sz="1400" dirty="0" smtClean="0"/>
              <a:t>ikonkę na kolejnym slajdzie</a:t>
            </a:r>
            <a:endParaRPr lang="pl-PL" sz="1400" dirty="0"/>
          </a:p>
        </p:txBody>
      </p:sp>
    </p:spTree>
    <p:extLst>
      <p:ext uri="{BB962C8B-B14F-4D97-AF65-F5344CB8AC3E}">
        <p14:creationId xmlns="" xmlns:p14="http://schemas.microsoft.com/office/powerpoint/2010/main" val="33344484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3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0" presetClass="entr" presetSubtype="1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5608638" y="3233738"/>
          <a:ext cx="974725" cy="387350"/>
        </p:xfrm>
        <a:graphic>
          <a:graphicData uri="http://schemas.openxmlformats.org/presentationml/2006/ole">
            <p:oleObj spid="_x0000_s1026" name="Obiekt powłoki pakowarki" showAsIcon="1" r:id="rId3" imgW="974160" imgH="387000" progId="Package">
              <p:embed/>
            </p:oleObj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Galeria">
  <a:themeElements>
    <a:clrScheme name="Galeria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eria">
      <a:majorFont>
        <a:latin typeface="Gill Sans M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ia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TM10001114[[fn=Galeria]]</Template>
  <TotalTime>15</TotalTime>
  <Words>18</Words>
  <Application>Microsoft Office PowerPoint</Application>
  <PresentationFormat>Niestandardowy</PresentationFormat>
  <Paragraphs>3</Paragraphs>
  <Slides>2</Slides>
  <Notes>0</Notes>
  <HiddenSlides>0</HiddenSlides>
  <MMClips>1</MMClips>
  <ScaleCrop>false</ScaleCrop>
  <HeadingPairs>
    <vt:vector size="6" baseType="variant"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2</vt:i4>
      </vt:variant>
    </vt:vector>
  </HeadingPairs>
  <TitlesOfParts>
    <vt:vector size="4" baseType="lpstr">
      <vt:lpstr>Galeria</vt:lpstr>
      <vt:lpstr>Pakiet</vt:lpstr>
      <vt:lpstr>Przesłuchaj wszystkie 9 piosenek. Podaj nazwiska poetów  oraz tytuły utworów  poetyckich wykorzystanych w piosenkach.  Za prawidłowe rozpoznanie przynajmniej 7 utworów oraz ich autorów otrzymasz szóstkę z języka polskiego!  Odpowiedzi należy dostarczyć do pani magdaleny  turek do 24.02.23 </vt:lpstr>
      <vt:lpstr>Slajd 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Przesłuchaj wszystkie 9 piosenek. Podaj nazwiska poetów oraz tytuły utworów wykorzystanych w piosenkach.</dc:title>
  <dc:creator>Jacek Kusiorski</dc:creator>
  <cp:lastModifiedBy>cadmar.biuro@o2.pl</cp:lastModifiedBy>
  <cp:revision>4</cp:revision>
  <dcterms:created xsi:type="dcterms:W3CDTF">2023-02-08T13:24:28Z</dcterms:created>
  <dcterms:modified xsi:type="dcterms:W3CDTF">2023-02-15T17:08:57Z</dcterms:modified>
</cp:coreProperties>
</file>