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59" r:id="rId4"/>
    <p:sldId id="274" r:id="rId5"/>
    <p:sldId id="275" r:id="rId6"/>
    <p:sldId id="276" r:id="rId7"/>
    <p:sldId id="28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90" r:id="rId21"/>
    <p:sldId id="291" r:id="rId22"/>
    <p:sldId id="293" r:id="rId23"/>
    <p:sldId id="292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273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95C2A94-ABCD-47E4-B205-F4D6A283D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883E7EF-0B5E-44EA-802F-B09E532B46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A62638-E821-4B9E-BAE3-C5D1E208942D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6886BAEA-E6B4-4707-9DFD-7C14020DB9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1C445C52-1FA2-4F89-8343-1B7B1E8BC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D17FC7-50C6-45FE-9034-0FBC7C65B8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E71DE5-A3BD-49C7-8765-D88726A6C5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BDCE08B-CBD5-43B5-9ACE-1D940587536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>
            <a:extLst>
              <a:ext uri="{FF2B5EF4-FFF2-40B4-BE49-F238E27FC236}">
                <a16:creationId xmlns:a16="http://schemas.microsoft.com/office/drawing/2014/main" id="{01BFB47D-8FC8-4A77-A5A2-5BB4EC89CE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>
            <a:extLst>
              <a:ext uri="{FF2B5EF4-FFF2-40B4-BE49-F238E27FC236}">
                <a16:creationId xmlns:a16="http://schemas.microsoft.com/office/drawing/2014/main" id="{D9949FE2-E3AC-464E-8DDC-831F0D4FB0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39940" name="Symbol zastępczy numeru slajdu 3">
            <a:extLst>
              <a:ext uri="{FF2B5EF4-FFF2-40B4-BE49-F238E27FC236}">
                <a16:creationId xmlns:a16="http://schemas.microsoft.com/office/drawing/2014/main" id="{45B282CC-485F-473F-A7A6-562DBED7F1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BC3C39B9-4AE1-4620-9D4D-8CF34CB561CB}" type="slidenum">
              <a:rPr lang="pl-PL" altLang="pl-PL">
                <a:latin typeface="Calibri" panose="020F0502020204030204" pitchFamily="34" charset="0"/>
              </a:rPr>
              <a:pPr/>
              <a:t>1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>
            <a:extLst>
              <a:ext uri="{FF2B5EF4-FFF2-40B4-BE49-F238E27FC236}">
                <a16:creationId xmlns:a16="http://schemas.microsoft.com/office/drawing/2014/main" id="{16F604F3-D082-4FC2-9C72-784AAC70F4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ymbol zastępczy notatek 2">
            <a:extLst>
              <a:ext uri="{FF2B5EF4-FFF2-40B4-BE49-F238E27FC236}">
                <a16:creationId xmlns:a16="http://schemas.microsoft.com/office/drawing/2014/main" id="{FB4A9204-DEB1-464D-9C3C-11893EC9FD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40964" name="Symbol zastępczy numeru slajdu 3">
            <a:extLst>
              <a:ext uri="{FF2B5EF4-FFF2-40B4-BE49-F238E27FC236}">
                <a16:creationId xmlns:a16="http://schemas.microsoft.com/office/drawing/2014/main" id="{C702B459-23E2-419D-926A-F126990710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DCD58E2-7B3B-4C86-B787-C47C78289F4A}" type="slidenum">
              <a:rPr lang="pl-PL" altLang="pl-PL">
                <a:latin typeface="Calibri" panose="020F0502020204030204" pitchFamily="34" charset="0"/>
              </a:rPr>
              <a:pPr/>
              <a:t>33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>
            <a:extLst>
              <a:ext uri="{FF2B5EF4-FFF2-40B4-BE49-F238E27FC236}">
                <a16:creationId xmlns:a16="http://schemas.microsoft.com/office/drawing/2014/main" id="{86C03877-9600-4B35-90C0-2B1DEABF8A1A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CC96A12-2902-4326-BE6D-7D0B46170F7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26D29F-7E61-4326-B74F-CAC0B738C66C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D3067AA2-48EE-4CE4-840D-CA9193EAB6E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EE07514-12E8-4BA1-9757-66193CBB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95CB2-5F84-4BBC-901C-F33155B122DA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3C80AD-D754-4E03-9071-C436C2A5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A2C3DAE-B81E-4754-82CD-E7409F944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F9C4E-236D-45E2-BA9D-1AA996C8D6F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447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DB408-2005-43CD-900E-D3262907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7113-EA36-46A1-8122-5DE7B5E1F3D7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1D0B1-1ED5-4227-853B-3A939BBC6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DA110-B100-461A-8935-F04A46F7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D0545-40AB-463C-A77F-87D2ADBAA73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55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9A870-E650-45C3-91E5-C941D0C8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8A23B-7F7A-4804-8044-8613E3DCF09B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6F4DB-9FBA-472B-8586-E76D3C49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C7421-5319-42BC-AF86-9DFD21AE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4CA5D-98CE-4076-91E5-ABD6ABD185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5847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830A5-F734-4957-AB4B-796D1182C3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0179-78F3-4836-874C-6CB7A831B2A1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2E893-6223-4166-859F-A5DDF5C31B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7BFE0-2F45-48FA-9126-43719CFF0F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B12D02C-337E-4085-922D-5358EE7EE4E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73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9A55E04D-C6CA-4971-947A-FFAE90990E33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CFBED0F-17A2-4BEE-8639-06F7DF86251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8449B53-EE84-4B11-A89A-F0A6170CC840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164DE8EB-C4E8-4B28-B1F4-9FC0523BB7FA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DDF0AE-8B37-4AFD-9C85-15ADB6FF3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ED2FD-E52F-43CF-8366-E1839B45AEE5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2FE0F26-7BD8-4DE2-8491-38194749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357B043-CD41-4308-87BA-0B7BF7D9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2134-158A-44C9-B7E4-DAFDE686DD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167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5603FE-403E-41FB-9539-39303B21E19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A1AD-B94B-460D-A8DF-7A4A3B202D5B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D01C47-11A6-4F00-9C18-5EA981C2972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8BE43E-E029-409C-B086-65D0F98092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461C985-EF22-4CF7-AAD0-E30CF75B906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6079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7B611B2-4412-45E3-9418-93D107F9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7C24-2FDF-41D3-97B0-E09322F29189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932E293-4E98-4EB5-BFEF-5F237A8F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160DD5-4463-4160-AC84-89F026D92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CF727-F23B-4212-B910-7A101EE1188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5752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8EBEE4-46F1-4D7A-975C-CBF1666B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793C-0011-45A0-B0CF-56749B1242B5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B20A220-49C7-4B71-84E3-B9E9115E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2834EF-E064-4682-A494-384474C6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2FA54-033F-467D-B3D8-80F834353E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4459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899CFDE-B76C-44FF-8161-334847F7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9D0B-70C0-4D3B-990E-9072C6749F94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F3F2AD-8ECF-4E1A-8AC8-C0E788CA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824270-0693-4FC8-A038-750CEA0A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B7AF9-9B7D-40D7-BD4F-158CC3B62F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699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74B1C8-106C-4B45-B602-88802AE63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2E12-15C8-47C2-A1A8-80833E15338A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B4D684-A532-4864-967D-24030863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4F4431-2562-44C2-8807-AAE9530C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2532-7B64-4D0D-8C7B-E64C74A63A0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8851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DD29CE-C75A-4F74-A13B-0F1AFFAB13D6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4AEBF9A-747A-4BF7-84FA-B949FE830A0F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CAF86AC-005F-42D7-AABC-517DA0BEABF2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92AF7C4B-05C6-4E58-9AFA-0B6C6B0387D8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0E784BE-DFCB-4236-A115-1953D43A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FBB1-CE9A-40F8-8ED1-125B25331950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FB31B99-CB4D-49FC-9612-63EC089E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0887EA9F-1C04-44A2-A0C1-27812B4C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4CA22-4E65-4C25-A708-E85156F5584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258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5B0B01-024B-46BB-BED4-553682A47A36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3F810C-0373-403D-AB6F-92A7F283AA52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86CEDF-6DF4-4484-99E1-674304715A90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B5A2A3-3F7C-4FDD-BF0C-5B2AE6778C55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86935-A006-4646-A42B-8BC16BEF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52987003-DBF3-43F0-AAF1-CCDBA2A27F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1826D-8315-431A-BACE-635465F07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66B1BE-54E5-45AE-B0F0-F20C3312496B}" type="datetimeFigureOut">
              <a:rPr lang="pl-PL"/>
              <a:pPr>
                <a:defRPr/>
              </a:pPr>
              <a:t>27.04.2020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EB11D-45E6-4832-8608-802FC66ED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05AE-F01F-4EBC-B300-91FEAFA27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FB043721-DC11-44B6-AD7E-47F34D28062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24C6F5F-F16E-47DB-B8FC-1FFB7B33112C}"/>
              </a:ext>
            </a:extLst>
          </p:cNvPr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5FB29F6-3CFE-4C7F-BECD-D9EA03B3326B}"/>
              </a:ext>
            </a:extLst>
          </p:cNvPr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</a:p>
        </p:txBody>
      </p:sp>
      <p:sp>
        <p:nvSpPr>
          <p:cNvPr id="17" name="Strzałka w prawo 1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9669D92-CE3B-4779-B703-CBEF15B76560}"/>
              </a:ext>
            </a:extLst>
          </p:cNvPr>
          <p:cNvSpPr/>
          <p:nvPr/>
        </p:nvSpPr>
        <p:spPr>
          <a:xfrm>
            <a:off x="6974062" y="5301208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ROZPOCZNIJ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AFF9F2A-87DB-49C2-BB4B-9B6F8818BAF1}"/>
              </a:ext>
            </a:extLst>
          </p:cNvPr>
          <p:cNvSpPr/>
          <p:nvPr/>
        </p:nvSpPr>
        <p:spPr>
          <a:xfrm>
            <a:off x="1043609" y="3429000"/>
            <a:ext cx="71287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Wybierz odpowiednią głoskę: </a:t>
            </a:r>
            <a:b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</a:br>
            <a:r>
              <a:rPr lang="pl-PL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R lub 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6DF6082E-D816-4D07-B15C-19D69C6BF693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B75F8882-3F3B-48F0-8BE3-DDFF8AADA8AC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C78F160F-54D4-4568-95D1-C00960A54FBE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D4BBD607-DFF8-4C4B-BAEF-BD4E74D62B92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ED1AD5F6-1535-4074-AE79-89F368CB0AC3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U …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309E14DC-361A-4D79-A6B4-1D402DE02CA4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80AC57F5-01B0-4BE9-8E3F-9A962B178159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F8C2CD8-1A43-40B9-AD13-E0AC921A547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8TT2ULVS\MM900356724[1].gif">
            <a:extLst>
              <a:ext uri="{FF2B5EF4-FFF2-40B4-BE49-F238E27FC236}">
                <a16:creationId xmlns:a16="http://schemas.microsoft.com/office/drawing/2014/main" id="{D75957C6-8A72-4160-80DF-6FA1AECFF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1052513"/>
            <a:ext cx="291623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83A34C39-28F1-4B66-B532-7E2ADDECCC89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71F8A213-AD70-460C-AB03-F79F47DAA02C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969FD24-65EC-442C-B59E-4F0B28F5D0FB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A9B76F2-5988-4DC6-B8D1-C09CFFFE407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811AF66-1751-4BCE-91B2-1F4174B1B372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U …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0CF0AFC2-B436-4A60-B72E-7ADF73F320EE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2D729EFA-F190-40A0-92AC-0162C58BDDFB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47C28D-BA52-4D5F-BE08-F9FDC8F16332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5374" name="Obraz 12" descr="C:\Users\Asia\AppData\Local\Microsoft\Windows\Temporary Internet Files\Content.IE5\EMO1JEQ8\MC900320462[1].wmf">
            <a:extLst>
              <a:ext uri="{FF2B5EF4-FFF2-40B4-BE49-F238E27FC236}">
                <a16:creationId xmlns:a16="http://schemas.microsoft.com/office/drawing/2014/main" id="{430562F6-6E41-4307-8AFA-049DD2FCC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838200"/>
            <a:ext cx="269398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48FFB315-B10F-4AA7-A767-BB08F8CBA671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0597D6CA-EB20-4501-A865-1CA0DA6D03DD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4EA4EAF-DDA5-4357-B7F0-F285ABCB8A48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4AC4D94-357C-4E9D-BCC9-2079E39F3AB6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1D445AB0-7AC9-4DFE-B887-084FE53286D9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O W E …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82EA71A7-3FC9-402A-ACBD-071F99F41509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ED7EB909-E588-4996-BCE5-63D032BDCCC6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C184A0-23F3-4907-9013-FE7BD5B949EC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3ZLB3KHA\MM900395710[1].gif">
            <a:extLst>
              <a:ext uri="{FF2B5EF4-FFF2-40B4-BE49-F238E27FC236}">
                <a16:creationId xmlns:a16="http://schemas.microsoft.com/office/drawing/2014/main" id="{24D107F7-8B43-4CA7-BFED-A8BF02AE3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1196975"/>
            <a:ext cx="26257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398F7BF8-E43A-4FCF-A4B7-0203EAA9BD10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41AE702B-D26F-4F96-A51F-77C22ADEF267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62780D2E-F35E-4AA7-9EEE-08AB1F4E4394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EDAB1CA-E2A7-4291-BB5A-C0256E3AB6D2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B02C1460-EEE6-4494-B6E6-B5A182E43C78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B A … O N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C8DE97F-00C4-4BEA-B849-7D5C307B6344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32500F39-0CFE-4CEF-BC25-D24BE13A567E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02E398F-AEE9-43B5-84CE-F84792B52B4E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8TT2ULVS\MP900427736[1].jpg">
            <a:extLst>
              <a:ext uri="{FF2B5EF4-FFF2-40B4-BE49-F238E27FC236}">
                <a16:creationId xmlns:a16="http://schemas.microsoft.com/office/drawing/2014/main" id="{F3C642B3-B1EE-4926-B4F8-4282E0FAB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803275"/>
            <a:ext cx="1776412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07A47110-A852-4439-9629-2500B524B6D6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D58F298F-1613-47D6-8C6E-81FBFD0EF559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F6D464AE-B3A2-4FB6-B62E-E289E13ABAAA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81FF8D6-F727-448F-BC47-51E3F3FCC5EA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3E528D9-0AED-4A8F-84AC-F3755384E15A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A … T Y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A3F3B031-5FE7-4E43-8E7A-A1AF623B710C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299A3106-92BD-4B56-AC8C-D31DEAB67939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6A4DE75-73EF-4ABE-9A12-0C749ACAA4E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K6NMKR2I\MC900433900[1].png">
            <a:extLst>
              <a:ext uri="{FF2B5EF4-FFF2-40B4-BE49-F238E27FC236}">
                <a16:creationId xmlns:a16="http://schemas.microsoft.com/office/drawing/2014/main" id="{68B1B509-ECDB-4F06-9907-1060683C2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561975"/>
            <a:ext cx="229076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C1B8CE42-A1EB-4253-A68B-14E33047CD36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64BBD14D-B678-4E72-8F3A-F27C89504E08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37077DF7-1B8C-4AB8-BD5D-7D9F48EED4FF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D14CF9A-F9B4-4D8D-9721-913F13DA5584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FC2739CD-0BE6-405D-A9AE-FCA8EE87D878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O K … Ę T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566D9442-CAD1-4346-ADE0-A2AB01F8B4DB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B3654BC3-9CF2-4777-9E9A-C1E85BB82CDB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0358DBD-9FF0-45DA-AABC-5834E5C08BD9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EMO1JEQ8\MC900098243[1].wmf">
            <a:extLst>
              <a:ext uri="{FF2B5EF4-FFF2-40B4-BE49-F238E27FC236}">
                <a16:creationId xmlns:a16="http://schemas.microsoft.com/office/drawing/2014/main" id="{CB43D65F-6549-4CC8-AA1A-E3B41879C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836613"/>
            <a:ext cx="25225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1D73A5C0-1A4E-40EF-B6AF-1BADDCD55549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B38FD73B-5250-48CF-8AC3-96AA2B5272BB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D9C36AF4-8F60-42C9-BDA9-21CCF61A45A8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BD043A3A-682B-4E45-84CB-B9FF204D9B6E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CBF75A53-D9E7-4BEE-83FA-C3093F49B1EB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Ó Ż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8E9336EF-D157-4FE8-9CA7-E44D6317E34F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075AD2DD-DDE7-4503-8895-CB72BDFB1A17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9B73000-1387-4560-B2D5-4847B1102E91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EMO1JEQ8\MC900413718[1].wmf">
            <a:extLst>
              <a:ext uri="{FF2B5EF4-FFF2-40B4-BE49-F238E27FC236}">
                <a16:creationId xmlns:a16="http://schemas.microsoft.com/office/drawing/2014/main" id="{6656AA95-A0CD-4526-8E27-AA4CDC5EF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815975"/>
            <a:ext cx="19970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DFC61307-5860-420E-A01C-4D13BA48CE5D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1B90F83D-3F12-4022-907C-130989A0DF75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512C9E75-97BC-4BE3-8853-647F0FEA13AE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0D3880FF-E15C-4C6E-9EC1-312A58FEA83B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8AC5D1FC-74E4-4AC3-B49A-34DC7A40B5D4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P O … Y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09071448-F118-45AA-83CF-F2D705D81FDC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C67A54A0-4C96-4625-A5CF-52EE698BA9EF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F1A3468-6917-481C-8FBB-FEE2D6EFC3B9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3ZLB3KHA\MP900387876[1].jpg">
            <a:extLst>
              <a:ext uri="{FF2B5EF4-FFF2-40B4-BE49-F238E27FC236}">
                <a16:creationId xmlns:a16="http://schemas.microsoft.com/office/drawing/2014/main" id="{3AEDCB23-F932-44D2-BB91-B71AB5295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747713"/>
            <a:ext cx="248602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D0C30213-EC20-49D1-84B7-3D45EEA8F671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788CFE7-936B-4769-AB97-BD4EB3AAC7C0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3B17926A-B418-4805-828A-C9F0654D517C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44133F3-1C42-43CD-8E14-4CB8946CF11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AF1D51D-154C-4876-AAEE-93BD84F99477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P Ę D Z E …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E79D32FE-3D8C-4647-83A1-2D3DEF10ED77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F3DDCE59-D312-446F-B8FB-8200B2D37468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4A5891D-AC1F-4A53-8131-EDC65C79D3E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EMO1JEQ8\MC900252121[1].wmf">
            <a:extLst>
              <a:ext uri="{FF2B5EF4-FFF2-40B4-BE49-F238E27FC236}">
                <a16:creationId xmlns:a16="http://schemas.microsoft.com/office/drawing/2014/main" id="{6FF24EBC-E75B-4C30-8DBA-34B361CEE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792163"/>
            <a:ext cx="2592387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D68ED999-F96C-4AAF-86D0-326B0F8A2FF4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479976BB-4124-448C-BED4-52854998052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54E59433-68F0-47AF-8AFE-FB56111197C5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3B45864-6522-4EA8-975F-FBB1B5B8B9AF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CC6810BB-C107-4C4E-B345-3B35BF7F2211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D … ABINA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218E1DFB-84D8-44F8-9D39-AAEB15C10971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FECD9D62-10DA-44A6-847F-F49E1E19C1FD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833B0E3-4BE0-4199-A52E-749EB7C12CC0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EMO1JEQ8\MC900391188[1].wmf">
            <a:extLst>
              <a:ext uri="{FF2B5EF4-FFF2-40B4-BE49-F238E27FC236}">
                <a16:creationId xmlns:a16="http://schemas.microsoft.com/office/drawing/2014/main" id="{B53FD03B-5587-4C94-B164-245CF2F0E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688" y="771525"/>
            <a:ext cx="1535112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F0B0AFC8-393E-4428-8610-0A5945551CC4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02FD1DD3-F8B8-476B-8041-D3A7E546F218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E829EC8D-BA86-48F4-B4AE-C10B78E08200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1F13C982-F852-48A5-9CF9-672DD870D3CE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920BAFB-E190-4033-BDF7-B9240147A5C7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A … K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45CB865-A1B9-4CB1-9DA3-179162DBDAA0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9815B82F-6638-4354-8953-C819F36325FF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135DFEE-C3C7-4B60-A106-1FFD9377508F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76" name="Obraz 75" descr="C:\Users\Asia\AppData\Local\Microsoft\Windows\Temporary Internet Files\Content.IE5\K6NMKR2I\MC900281678[1].wmf">
            <a:extLst>
              <a:ext uri="{FF2B5EF4-FFF2-40B4-BE49-F238E27FC236}">
                <a16:creationId xmlns:a16="http://schemas.microsoft.com/office/drawing/2014/main" id="{A23E6F9E-F19F-4D33-938C-E4C90C3E2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1222375"/>
            <a:ext cx="25177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E72D5EE9-D026-4C14-BD11-197EABE8539B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E45855EA-D349-4638-A33E-E1FC5622942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D525B0C3-AFD7-4023-9A7F-3B106A5E09FE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71CB083-3323-485A-9058-05A8C5DF5B14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CB561FB3-109F-42F2-8113-5EBB70649C4D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… AMKA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8550355-2B3D-4868-AFE7-7BD1DC8279EA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CC8B42BC-7E58-4DA5-B78D-C0E09420A738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7052616-9376-40FD-99BB-06DF3BF5548B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K6NMKR2I\MC900286398[1].wmf">
            <a:extLst>
              <a:ext uri="{FF2B5EF4-FFF2-40B4-BE49-F238E27FC236}">
                <a16:creationId xmlns:a16="http://schemas.microsoft.com/office/drawing/2014/main" id="{50ABBE5D-7747-436A-862A-2517573E7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238" y="785813"/>
            <a:ext cx="24320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2B1AB2CD-033C-4B1D-AB11-52C9A8D296DB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7EC3483F-D372-4FAE-8777-0B1612C3ED40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D9633913-3F8C-4E4D-B903-20336AE8B7E0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D65A85EB-6F33-49AE-B8CB-ED9A01D7B3D1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E82C092-27C3-40FC-8643-570797CB80FD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FO…EMKI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081560CD-30EF-424C-A1D8-150A9101E16B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659B1DAA-40B9-4C9C-B0CF-EB57100A9BFB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6A701FB-DB3F-4254-A35C-B95FFC24314D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3ZLB3KHA\MP900409153[1].jpg">
            <a:extLst>
              <a:ext uri="{FF2B5EF4-FFF2-40B4-BE49-F238E27FC236}">
                <a16:creationId xmlns:a16="http://schemas.microsoft.com/office/drawing/2014/main" id="{10C34AE3-9A3D-419E-AC0C-66C451DF7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862013"/>
            <a:ext cx="338455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5F1063ED-73C2-41BC-A4BD-38C4F7CCABFB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0C4B9464-E36D-40BC-9F9A-C19D9CA3810A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DD7B911-10E5-420B-95C9-5668493051F9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14225A44-88ED-4DA1-A607-23049B2FACC5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B840FEAB-F7BF-4DE1-837C-E8F9AC2ECB0C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 Z E … K I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9AD62FDF-B8DC-4E80-924F-FD48DE721228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123DE5D6-0A25-4430-A694-AF699701222C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9DE93B0-DF7B-4D49-BD3E-A58E24FDA808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3ZLB3KHA\MC900360081[1].wmf">
            <a:extLst>
              <a:ext uri="{FF2B5EF4-FFF2-40B4-BE49-F238E27FC236}">
                <a16:creationId xmlns:a16="http://schemas.microsoft.com/office/drawing/2014/main" id="{5111C4F5-6A2F-4B4F-B80F-583875DAB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950913"/>
            <a:ext cx="2339975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A907CDD3-B93D-4C18-AAAB-773798A3A6C5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48B68EC0-5469-479C-92CD-15933CE17BB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072380B7-594B-4B25-8FF9-C4B9F7610D37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4D6B5D0-8C9C-45DA-83DB-10F961BBBE5B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5559DCA3-BF0F-4E08-8906-781D25851BDD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 … O W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06A934FF-E342-48A7-AEB0-B90C3C1B8686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984E277D-C52D-4B63-B3CA-3296DB411B02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CE1A5A5-F70F-4E44-A0FE-FA98DDAF1AC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3ZLB3KHA\MC900332420[1].wmf">
            <a:extLst>
              <a:ext uri="{FF2B5EF4-FFF2-40B4-BE49-F238E27FC236}">
                <a16:creationId xmlns:a16="http://schemas.microsoft.com/office/drawing/2014/main" id="{11D6488F-9ECE-401C-B63B-3DD663ED6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225" y="1093788"/>
            <a:ext cx="300355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58BF3575-6C71-4472-A1E2-8F44D671F3BA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100E514-E6E1-48F2-988E-FA4D9101AB45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47575ECB-2EE5-4306-BAF6-311097D46662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EAC99A00-628D-43E2-B96B-3F3CA93ED19E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D901C60C-8AE2-4453-B48E-13CEA4436C3C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KAPE … USZ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81B6F0B-41D3-45B5-93B2-211955A85E74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9CE9FAA6-5084-4067-82A8-AE117E4FB214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4DB93C4-AA75-43E1-993F-DE3F9521AA36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8TT2ULVS\MC900424014[1].wmf">
            <a:extLst>
              <a:ext uri="{FF2B5EF4-FFF2-40B4-BE49-F238E27FC236}">
                <a16:creationId xmlns:a16="http://schemas.microsoft.com/office/drawing/2014/main" id="{57AF25A5-AB1F-409D-9D35-DE6C65729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839788"/>
            <a:ext cx="2516188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4E2CA7EE-BAAC-44D6-A50F-894CC825DDF9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A2D251AA-C0B1-41E5-BB50-DDD76CDB259B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9ECEF8DC-8D6B-4579-B5C7-919F07310676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C6D2C7D6-3B10-458A-AE05-E9650AA9421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3508E4C3-6F14-4ED3-92AC-0553AF2902C4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Y B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E65CE11C-9333-4BFD-AFAF-39640109FD98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E744128E-482E-4B7F-8E46-501399AA8326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6332189-EB8A-4D12-B39D-33FDEC7F364E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K6NMKR2I\MM900356730[1].gif">
            <a:extLst>
              <a:ext uri="{FF2B5EF4-FFF2-40B4-BE49-F238E27FC236}">
                <a16:creationId xmlns:a16="http://schemas.microsoft.com/office/drawing/2014/main" id="{47635C8C-DC3C-4DBF-AA8F-A06BB7324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0" y="1125538"/>
            <a:ext cx="2222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9A6A39C8-A221-46EB-BB6B-7B7CE614443C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06A5F266-0F4D-40D5-91F0-4CEEEA08A42B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B4CCAB9F-0550-46C0-84A2-7D5E30484E1B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470DBFA9-90EC-411B-80C9-364753B291A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2E6F19B9-499D-49E7-8F62-B0E89005EC7D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SZUFE … KA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1D83FB8D-A775-4B75-A39F-6CC633DBB8D6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98B6477E-0F6B-46E8-B3E3-4A17503846DF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4907418-8459-4510-B7A2-1239F6C76DE8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8TT2ULVS\MC900371162[1].wmf">
            <a:extLst>
              <a:ext uri="{FF2B5EF4-FFF2-40B4-BE49-F238E27FC236}">
                <a16:creationId xmlns:a16="http://schemas.microsoft.com/office/drawing/2014/main" id="{16A2FF37-6CEF-4AF2-81EC-524B3B3D9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744538"/>
            <a:ext cx="280035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FBA14523-2D6F-4F62-9A63-80EF65A8B56C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BD5A52C5-6281-437B-859D-1170DD6AE027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904B20C9-5859-480D-AA32-216E46287862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F4D6268F-A156-4729-BC8B-4D21CF853280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05BC3E73-BF53-4840-B48E-E61BFBEF2EF4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U … A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3610D915-CF50-496C-A55D-2905F433E03C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D4A22E09-6C69-4842-93F2-C97AE1517C1B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344481-003E-44EA-8327-38C25D0A1B1B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3ZLB3KHA\MC900311294[1].wmf">
            <a:extLst>
              <a:ext uri="{FF2B5EF4-FFF2-40B4-BE49-F238E27FC236}">
                <a16:creationId xmlns:a16="http://schemas.microsoft.com/office/drawing/2014/main" id="{3EC36279-3A2C-4D9D-A691-88FA39B51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3" y="963613"/>
            <a:ext cx="23526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115BD237-09FC-4992-9AB9-64233B1229CC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D8950BD-D495-4AA4-B554-7E84BB5AF71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05B3C91C-3089-4570-BDD7-B99901B04D2F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F55A6A88-0876-4773-92C2-247456EA7A60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5D88AD78-F7CB-4927-B6D8-A3A89DD243DC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ODÓWKA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5C6D8CE-2E64-47B8-B712-0EDE4809772A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8F644FE6-7DF9-468B-BD31-A88B4E73BF4A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40407E2-5A39-4AB1-B8FF-7035ECFA2265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K6NMKR2I\MC900215895[1].wmf">
            <a:extLst>
              <a:ext uri="{FF2B5EF4-FFF2-40B4-BE49-F238E27FC236}">
                <a16:creationId xmlns:a16="http://schemas.microsoft.com/office/drawing/2014/main" id="{2A992DA8-7DE7-4024-AD7F-95D7A17CF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938" y="692150"/>
            <a:ext cx="21971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E271C74E-D149-4A52-9423-B9FC7A814459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16720DB4-0EB9-4BF5-A8DB-CAE78C70364D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01D16AC5-AB0D-482E-863D-502FF5245DB5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0FAE21E7-3DC4-4225-B3F9-DFEF7B9270EE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15DACF1F-27BD-4759-B764-1AA71A10BAC3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Ż A … Ó W K A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55D3CE6E-0B68-4E32-AEFC-46617FF5F8AC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BCC4694F-E5C2-4152-9BCA-B05C5A4C8BAC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AD97B70-9D1F-4594-97FA-34ED209BF84B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EMO1JEQ8\MC900292594[1].wmf">
            <a:extLst>
              <a:ext uri="{FF2B5EF4-FFF2-40B4-BE49-F238E27FC236}">
                <a16:creationId xmlns:a16="http://schemas.microsoft.com/office/drawing/2014/main" id="{F37B45CB-4CB0-417A-9BD8-1B52653AE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92150"/>
            <a:ext cx="205422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0711D786-E616-40E1-95D7-98DF74D45226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62AF93D-7B97-43BD-8F6D-7425EBD1CBA1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6208A320-AA9A-4EB6-B0CF-01D324B5D538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3EE3920-5AA6-4228-92BE-A33F80F511D6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289CCCBA-9A5C-4213-9B92-979FA6CF9129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A M A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817886F3-D2AD-485F-B929-4C13CECFB696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F2D252B2-3E0C-45C6-BBDF-A6F5C526D3CF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739580A-7DA6-4A44-A2A2-9E33F5B3437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K6NMKR2I\MC900192427[1].wmf">
            <a:extLst>
              <a:ext uri="{FF2B5EF4-FFF2-40B4-BE49-F238E27FC236}">
                <a16:creationId xmlns:a16="http://schemas.microsoft.com/office/drawing/2014/main" id="{318E6C59-7257-4934-941F-E9EE964C0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619125"/>
            <a:ext cx="24384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FD9B831D-4A7A-49DA-BE54-A4935447EC60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ED236DE4-42DB-4667-92EC-2D67624D0B76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37F9D42C-BCE7-436A-B60E-E906D8FA737B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695B6FC8-DC75-4D4F-A67C-2FED279A7280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2868FC0C-1CF9-41C7-AEC0-C1184FC03464}"/>
              </a:ext>
            </a:extLst>
          </p:cNvPr>
          <p:cNvSpPr/>
          <p:nvPr/>
        </p:nvSpPr>
        <p:spPr>
          <a:xfrm>
            <a:off x="323529" y="3429000"/>
            <a:ext cx="849694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MOTY…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31121B6-4F58-4683-A8EA-C670BE18142F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E3B64996-1AC4-431D-9AAE-C74778FE2DFB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966EB4A-5FA1-4D16-A3DB-DCEF80D6463B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K6NMKR2I\MC900352076[1].wmf">
            <a:extLst>
              <a:ext uri="{FF2B5EF4-FFF2-40B4-BE49-F238E27FC236}">
                <a16:creationId xmlns:a16="http://schemas.microsoft.com/office/drawing/2014/main" id="{DD714012-FEAF-40CE-9A28-8B406425E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773113"/>
            <a:ext cx="2592387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96301967-1A8C-4BC0-989A-AD7DD5C24771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AA821CA8-AC9D-45D5-851A-B2660027E7B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C6890F4-61B1-41C9-A7EB-00C6755B9B19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06BC3B22-6A35-46B0-AB92-067840E479A0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8574BD70-8E48-43F4-AF58-F735AEE7DA35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F A … B Y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69255901-488E-4891-8B48-D8690F683F87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D86F1D3B-C536-46A6-BD79-E1C6BD958B3D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787B2AA-DA77-4C4F-A07F-698DBAD0152D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3ZLB3KHA\MP900341511[1].jpg">
            <a:extLst>
              <a:ext uri="{FF2B5EF4-FFF2-40B4-BE49-F238E27FC236}">
                <a16:creationId xmlns:a16="http://schemas.microsoft.com/office/drawing/2014/main" id="{D154D95C-0CEA-4063-B8A0-EFB938ECD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895350"/>
            <a:ext cx="3348037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0FAF151A-DE96-4C36-A1E6-DFBF6A423187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E732405A-84A5-488C-A778-D8FBD76C3D8D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B9D5A2D0-300E-4136-B5F4-3B9B7D0A2A39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8E37D36-A24F-4B95-A78F-0CFA6DAC7DE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C9000188-8D72-4E08-82D3-5B456AED0976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T … USKAWKI 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CDC91A19-EC2E-4C63-A34E-8FC0DC3305C8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7FD73DDC-25B4-43DE-936E-5015C7B76D5F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03058D7-DCDB-4519-8B9F-FEE627213727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EMO1JEQ8\MC900411041[1].wmf">
            <a:extLst>
              <a:ext uri="{FF2B5EF4-FFF2-40B4-BE49-F238E27FC236}">
                <a16:creationId xmlns:a16="http://schemas.microsoft.com/office/drawing/2014/main" id="{DFD866BD-98CA-4D76-888A-3CC95A1B5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800100"/>
            <a:ext cx="2801938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6E244170-8B1B-414F-93F5-37F6C9DACC7E}"/>
              </a:ext>
            </a:extLst>
          </p:cNvPr>
          <p:cNvSpPr txBox="1"/>
          <p:nvPr/>
        </p:nvSpPr>
        <p:spPr>
          <a:xfrm>
            <a:off x="5003800" y="6223000"/>
            <a:ext cx="3898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Opracowanie: Joanna Urbanowicz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BD30078-FE47-4BBE-B211-9D56123BCA93}"/>
              </a:ext>
            </a:extLst>
          </p:cNvPr>
          <p:cNvSpPr/>
          <p:nvPr/>
        </p:nvSpPr>
        <p:spPr>
          <a:xfrm>
            <a:off x="2290395" y="980728"/>
            <a:ext cx="4769254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Gry i Zabawy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Logopedyczne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27AE56F2-869F-44FB-823E-BF246087A98F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ADDDB49E-DA38-4B11-9488-A6506F1A90DF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63998FA-B515-4F7E-9826-86A61ED6D2D9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11F3909A-EE78-448F-9B5B-F68048BCDA99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EDBEF2AE-642B-4D6A-9B49-A0714E2B1DE9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U P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9FEC2E73-A2C4-4B5E-A25D-A56ABB3F7E09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11FA2453-EBA4-47AD-8605-528C430C703E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614D0B8-080A-4769-A888-9EC6806F1E1B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3ZLB3KHA\MC900424246[1].wmf">
            <a:extLst>
              <a:ext uri="{FF2B5EF4-FFF2-40B4-BE49-F238E27FC236}">
                <a16:creationId xmlns:a16="http://schemas.microsoft.com/office/drawing/2014/main" id="{9F78B62C-FDC7-4432-9BDC-C1B46AF0E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842963"/>
            <a:ext cx="2417763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500AE821-7B10-4DCC-8186-297BDEC58E56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B20212B6-68DB-4825-A732-A172A3930B2B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6C519A1A-0BC9-4065-B816-A47FC2CA1BEF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A39C97E-8943-4316-89AD-783A6F6CAEED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595D91A-922D-4E78-BA94-083FB3B74E8B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Ę K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C78BE90-8DA7-43AC-8CF0-F56E46424734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5D4A6405-3FEA-4335-BC9C-5BD58EF4826A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9AF1F16-BB79-48ED-9AA6-113A93B90A04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8TT2ULVS\MC900441733[1].png">
            <a:extLst>
              <a:ext uri="{FF2B5EF4-FFF2-40B4-BE49-F238E27FC236}">
                <a16:creationId xmlns:a16="http://schemas.microsoft.com/office/drawing/2014/main" id="{897158C5-1B40-40A7-8EBB-AF8B6FBB2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852488"/>
            <a:ext cx="270668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EC8AEC30-DC68-481E-9C5B-87350F27DCA1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FF9F2293-0438-49CE-B246-FC4D515EEDB8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1AA496D-1AEF-4EEF-9985-BCD2890EB41C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8C13222-05D9-4DF8-A89B-D08E307DAA8B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9FE694F9-A216-4338-87DA-C7BB8FBA8AD2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O D Y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6531BAFF-46D6-4A42-86EC-1FD6A84F56C0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37D40D2C-FF0E-4085-8A7E-00582A9852DE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267D541-762D-46B2-8A8E-D5FEB3120529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3ZLB3KHA\MC900352069[1].wmf">
            <a:extLst>
              <a:ext uri="{FF2B5EF4-FFF2-40B4-BE49-F238E27FC236}">
                <a16:creationId xmlns:a16="http://schemas.microsoft.com/office/drawing/2014/main" id="{8A436201-C778-4408-B829-41B50F774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013" y="727075"/>
            <a:ext cx="1655762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D741A7E8-F4A5-401F-B6D8-F14ABEE90A2B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C59A06AA-04E4-451C-A36A-A3B0E3390616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1C631922-26BA-4220-9AAC-3D34AF332665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9BF72BC5-B249-43C9-8ABD-65FCFAB8A037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81DE09E1-3B31-4908-8A58-C57409C2FEC8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T Y G … Y S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211028CF-75A7-4609-B1FE-3370A854BBDD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BC600D00-5623-4D8A-A1AE-9924A653D14C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AA06C2D-49D2-42E7-932D-B58AA794E594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Program Files (x86)\Microsoft Office\MEDIA\CAGCAT10\j0332364.wmf">
            <a:extLst>
              <a:ext uri="{FF2B5EF4-FFF2-40B4-BE49-F238E27FC236}">
                <a16:creationId xmlns:a16="http://schemas.microsoft.com/office/drawing/2014/main" id="{8AA3CFB0-478A-470D-8341-772A83D28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063" y="890588"/>
            <a:ext cx="32004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96950DDE-C4A6-4A0E-9220-6FEC9A7B29D7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904FF70A-ADF0-41EF-B079-22FC432D9E2E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C7CA954E-7BB7-491D-8C05-B1CFCF858D68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30E27A08-1A61-42AF-B093-233912212A00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311B25DF-AC5E-46DE-80B0-3A26A17D330D}"/>
              </a:ext>
            </a:extLst>
          </p:cNvPr>
          <p:cNvSpPr/>
          <p:nvPr/>
        </p:nvSpPr>
        <p:spPr>
          <a:xfrm>
            <a:off x="1992449" y="3429000"/>
            <a:ext cx="5020409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A M A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7D183794-BE99-4EAC-940A-5F5B9939F688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8FA117FE-0AE3-421F-998E-DC1614544997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F84213B-3168-4051-9C05-7729381DD5FA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2" name="Obraz 11" descr="C:\Users\Asia\AppData\Local\Microsoft\Windows\Temporary Internet Files\Content.IE5\EMO1JEQ8\MC900359843[1].wmf">
            <a:extLst>
              <a:ext uri="{FF2B5EF4-FFF2-40B4-BE49-F238E27FC236}">
                <a16:creationId xmlns:a16="http://schemas.microsoft.com/office/drawing/2014/main" id="{CF769713-3727-46AB-A999-6F25936FD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836613"/>
            <a:ext cx="25288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>
            <a:extLst>
              <a:ext uri="{FF2B5EF4-FFF2-40B4-BE49-F238E27FC236}">
                <a16:creationId xmlns:a16="http://schemas.microsoft.com/office/drawing/2014/main" id="{5B9B64DB-4F58-4FFA-BA5D-6341EA73D927}"/>
              </a:ext>
            </a:extLst>
          </p:cNvPr>
          <p:cNvSpPr/>
          <p:nvPr/>
        </p:nvSpPr>
        <p:spPr>
          <a:xfrm>
            <a:off x="82758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R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82E18690-74F9-4F9C-9FCD-C4B68681EF46}"/>
              </a:ext>
            </a:extLst>
          </p:cNvPr>
          <p:cNvSpPr/>
          <p:nvPr/>
        </p:nvSpPr>
        <p:spPr>
          <a:xfrm>
            <a:off x="6948264" y="1628800"/>
            <a:ext cx="1152128" cy="11521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0" dirty="0">
                <a:latin typeface="Calibri" pitchFamily="34" charset="0"/>
              </a:rPr>
              <a:t>L</a:t>
            </a:r>
          </a:p>
        </p:txBody>
      </p:sp>
      <p:cxnSp>
        <p:nvCxnSpPr>
          <p:cNvPr id="18" name="Łącznik prostoliniowy 17">
            <a:extLst>
              <a:ext uri="{FF2B5EF4-FFF2-40B4-BE49-F238E27FC236}">
                <a16:creationId xmlns:a16="http://schemas.microsoft.com/office/drawing/2014/main" id="{C81FAD93-FBA0-4987-B861-5FC51D10F1D7}"/>
              </a:ext>
            </a:extLst>
          </p:cNvPr>
          <p:cNvCxnSpPr/>
          <p:nvPr/>
        </p:nvCxnSpPr>
        <p:spPr>
          <a:xfrm>
            <a:off x="0" y="573088"/>
            <a:ext cx="6444208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9274F18-5477-44C3-8916-205A3D15A9BD}"/>
              </a:ext>
            </a:extLst>
          </p:cNvPr>
          <p:cNvSpPr txBox="1"/>
          <p:nvPr/>
        </p:nvSpPr>
        <p:spPr>
          <a:xfrm>
            <a:off x="107504" y="116632"/>
            <a:ext cx="604867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Zadanie: Wybierz odpowiednią głoskę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5B4AFD21-F5C8-4959-A4A0-B83F2D8E6F21}"/>
              </a:ext>
            </a:extLst>
          </p:cNvPr>
          <p:cNvSpPr/>
          <p:nvPr/>
        </p:nvSpPr>
        <p:spPr>
          <a:xfrm>
            <a:off x="1" y="342900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… E K I N</a:t>
            </a:r>
          </a:p>
        </p:txBody>
      </p:sp>
      <p:sp>
        <p:nvSpPr>
          <p:cNvPr id="28" name="Uśmiechnięta buźka 27">
            <a:extLst>
              <a:ext uri="{FF2B5EF4-FFF2-40B4-BE49-F238E27FC236}">
                <a16:creationId xmlns:a16="http://schemas.microsoft.com/office/drawing/2014/main" id="{83127642-371B-4639-A1B8-C19E46C64FF4}"/>
              </a:ext>
            </a:extLst>
          </p:cNvPr>
          <p:cNvSpPr/>
          <p:nvPr/>
        </p:nvSpPr>
        <p:spPr>
          <a:xfrm>
            <a:off x="3707904" y="4941168"/>
            <a:ext cx="1656184" cy="1584176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Uśmiechnięta buźka 26">
            <a:extLst>
              <a:ext uri="{FF2B5EF4-FFF2-40B4-BE49-F238E27FC236}">
                <a16:creationId xmlns:a16="http://schemas.microsoft.com/office/drawing/2014/main" id="{4B26ED1B-CC25-46BB-9124-DE0E0FF23D07}"/>
              </a:ext>
            </a:extLst>
          </p:cNvPr>
          <p:cNvSpPr/>
          <p:nvPr/>
        </p:nvSpPr>
        <p:spPr>
          <a:xfrm>
            <a:off x="3587749" y="4826238"/>
            <a:ext cx="1851619" cy="177111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Strzałka w prawo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449F7CB-2751-4DC1-AC78-FC5DC40AC356}"/>
              </a:ext>
            </a:extLst>
          </p:cNvPr>
          <p:cNvSpPr/>
          <p:nvPr/>
        </p:nvSpPr>
        <p:spPr>
          <a:xfrm>
            <a:off x="6976326" y="5725589"/>
            <a:ext cx="1553161" cy="648072"/>
          </a:xfrm>
          <a:prstGeom prst="rightArrow">
            <a:avLst>
              <a:gd name="adj1" fmla="val 50000"/>
              <a:gd name="adj2" fmla="val 768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DALEJ</a:t>
            </a:r>
          </a:p>
        </p:txBody>
      </p:sp>
      <p:pic>
        <p:nvPicPr>
          <p:cNvPr id="13" name="Obraz 12" descr="C:\Users\Asia\AppData\Local\Microsoft\Windows\Temporary Internet Files\Content.IE5\K6NMKR2I\MC900359865[1].wmf">
            <a:extLst>
              <a:ext uri="{FF2B5EF4-FFF2-40B4-BE49-F238E27FC236}">
                <a16:creationId xmlns:a16="http://schemas.microsoft.com/office/drawing/2014/main" id="{236EB800-D27A-4BC3-8668-9E7217614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33488"/>
            <a:ext cx="3352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</TotalTime>
  <Words>406</Words>
  <Application>Microsoft Office PowerPoint</Application>
  <PresentationFormat>Pokaz na ekranie (4:3)</PresentationFormat>
  <Paragraphs>165</Paragraphs>
  <Slides>33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Trebuchet MS</vt:lpstr>
      <vt:lpstr>Arial</vt:lpstr>
      <vt:lpstr>Georgia</vt:lpstr>
      <vt:lpstr>Calibri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Konopko</dc:creator>
  <cp:lastModifiedBy>Mariusz Trębacki</cp:lastModifiedBy>
  <cp:revision>81</cp:revision>
  <dcterms:created xsi:type="dcterms:W3CDTF">2013-05-21T18:01:00Z</dcterms:created>
  <dcterms:modified xsi:type="dcterms:W3CDTF">2020-04-27T09:44:23Z</dcterms:modified>
</cp:coreProperties>
</file>