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68" r:id="rId4"/>
    <p:sldId id="258" r:id="rId5"/>
    <p:sldId id="259" r:id="rId6"/>
    <p:sldId id="266" r:id="rId7"/>
    <p:sldId id="260" r:id="rId8"/>
    <p:sldId id="262" r:id="rId9"/>
    <p:sldId id="261" r:id="rId10"/>
    <p:sldId id="264" r:id="rId11"/>
    <p:sldId id="263" r:id="rId12"/>
    <p:sldId id="267" r:id="rId13"/>
    <p:sldId id="265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97B9D8-F798-48EB-9726-28B85D764077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DB256E-1A89-4629-867E-106162EEB0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1B6D25-FF68-4FA9-BE46-94B30433D97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2EAF57-B455-4E3A-AE0F-7D173662D1A2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375FE-74B0-47AA-9248-E4335E9220C2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6D92-9188-4705-BA54-78D8148706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3CA31-AC29-4F8C-872E-A209A0443055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04791-BE98-4D25-A379-336D577778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C548-512A-4F10-AD46-CE3358EDCC7A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15964-19AB-48A0-9C27-42FFB49565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6B8B2-1512-4C5C-8D93-5ACFF24A5D80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A35B-B75B-4B6C-AE64-BA73A385C1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4E6A8-4B6E-4616-B279-87AE87490BB3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EA9F5-7CE5-4109-916B-001F1AF96A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CCC66-16A5-46A6-8B55-D75C77B302BA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59B67-13EA-4E1A-A0BE-140C31F533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8A2C-A489-4E76-95BA-0348656D207D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2101-7AE5-42AB-A668-E4E478FE9E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AAEFA-F19A-460F-945C-CE308296F34D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D1A51-1949-4D2C-AF78-B9D1E6C6E2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FE6E-B3B6-4587-B530-1796239BCCD4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4EC4A-381C-45D1-91CE-782D3C7CFC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A95D-5443-4FFF-97DC-3CEEE42A9879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AF54C-4453-4AFD-AEB1-E9381890E1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B9280-C314-4AB8-9BD1-77BDB4D2ED83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63424-D4F3-461E-96A9-2A0EAC5A25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D1CD6C-B2F4-49F2-8AE5-F2B7A35B5565}" type="datetimeFigureOut">
              <a:rPr lang="pl-PL"/>
              <a:pPr>
                <a:defRPr/>
              </a:pPr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98C831-00B8-47BD-9DB9-660A357E46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9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003800" y="6223000"/>
            <a:ext cx="3898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Opracowanie: Joanna Urbanowicz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90395" y="980728"/>
            <a:ext cx="4769254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Gry i Zabawy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Logopedyczne</a:t>
            </a:r>
            <a:endParaRPr lang="pl-PL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17" name="Strzałka w prawo 16">
            <a:hlinkClick r:id="" action="ppaction://hlinkshowjump?jump=nextslide"/>
          </p:cNvPr>
          <p:cNvSpPr/>
          <p:nvPr/>
        </p:nvSpPr>
        <p:spPr>
          <a:xfrm>
            <a:off x="6974062" y="5301208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ROZPOCZNIJ</a:t>
            </a:r>
            <a:endParaRPr lang="pl-PL" sz="1200" dirty="0"/>
          </a:p>
        </p:txBody>
      </p:sp>
      <p:sp>
        <p:nvSpPr>
          <p:cNvPr id="6" name="Prostokąt 5"/>
          <p:cNvSpPr/>
          <p:nvPr/>
        </p:nvSpPr>
        <p:spPr>
          <a:xfrm>
            <a:off x="1043609" y="3429000"/>
            <a:ext cx="712879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Wybierz odpowiednią głoskę: </a:t>
            </a:r>
            <a:br>
              <a:rPr lang="pl-P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</a:br>
            <a:r>
              <a:rPr lang="pl-P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 lub SZ </a:t>
            </a:r>
            <a:endParaRPr lang="pl-PL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…YNKA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Asia\AppData\Local\Microsoft\Windows\Temporary Internet Files\Content.IE5\K0IK2H4T\MC9002333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052513"/>
            <a:ext cx="281146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UFELKA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Jola i Andrzej\AppData\Local\Microsoft\Windows\Temporary Internet Files\Content.IE5\FZ96WJH8\MC90035239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108075"/>
            <a:ext cx="2814638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P A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T 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Asia\AppData\Local\Microsoft\Windows\Temporary Internet Files\Content.IE5\K6NMKR2I\MC90037108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919163"/>
            <a:ext cx="3171825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W I E … A K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Jola i Andrzej\AppData\Local\Microsoft\Windows\Temporary Internet Files\Content.IE5\OG2OJK0U\MC90033096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4788" y="935038"/>
            <a:ext cx="1074737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 … A F 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Jola i Andrzej\AppData\Local\Microsoft\Windows\Temporary Internet Files\Content.IE5\AIUY7L2Z\MC900215168[2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25" y="804863"/>
            <a:ext cx="1655763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 K A P E L U …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Jola i Andrzej\AppData\Local\Microsoft\Windows\Temporary Internet Files\Content.IE5\FZ96WJH8\MC9003787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085850"/>
            <a:ext cx="3217862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8820471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 M Y …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Jola i Andrzej\AppData\Local\Microsoft\Windows\Temporary Internet Files\Content.IE5\FZ96WJH8\MC90032965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9588" y="1149350"/>
            <a:ext cx="2922587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 … Y … K 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Jola i Andrzej\AppData\Local\Microsoft\Windows\Temporary Internet Files\Content.IE5\1P1K4NS2\MC900413562[2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765175"/>
            <a:ext cx="3027362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003800" y="6223000"/>
            <a:ext cx="3898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Opracowanie: Joanna Urbanowicz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90395" y="980728"/>
            <a:ext cx="4769254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Gry i Zabawy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Logopedyczne</a:t>
            </a:r>
            <a:endParaRPr lang="pl-PL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992449" y="3429000"/>
            <a:ext cx="5020409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A L I K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grpSp>
        <p:nvGrpSpPr>
          <p:cNvPr id="30" name="Group 4"/>
          <p:cNvGrpSpPr>
            <a:grpSpLocks noChangeAspect="1"/>
          </p:cNvGrpSpPr>
          <p:nvPr/>
        </p:nvGrpSpPr>
        <p:grpSpPr bwMode="auto">
          <a:xfrm>
            <a:off x="3132138" y="1125538"/>
            <a:ext cx="2519362" cy="2303462"/>
            <a:chOff x="1973" y="709"/>
            <a:chExt cx="1587" cy="1451"/>
          </a:xfrm>
        </p:grpSpPr>
        <p:sp>
          <p:nvSpPr>
            <p:cNvPr id="615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73" y="709"/>
              <a:ext cx="1587" cy="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0" name="Freeform 5"/>
            <p:cNvSpPr>
              <a:spLocks/>
            </p:cNvSpPr>
            <p:nvPr/>
          </p:nvSpPr>
          <p:spPr bwMode="auto">
            <a:xfrm>
              <a:off x="2192" y="1442"/>
              <a:ext cx="1305" cy="655"/>
            </a:xfrm>
            <a:custGeom>
              <a:avLst/>
              <a:gdLst>
                <a:gd name="T0" fmla="*/ 83 w 1305"/>
                <a:gd name="T1" fmla="*/ 267 h 655"/>
                <a:gd name="T2" fmla="*/ 78 w 1305"/>
                <a:gd name="T3" fmla="*/ 292 h 655"/>
                <a:gd name="T4" fmla="*/ 74 w 1305"/>
                <a:gd name="T5" fmla="*/ 314 h 655"/>
                <a:gd name="T6" fmla="*/ 69 w 1305"/>
                <a:gd name="T7" fmla="*/ 336 h 655"/>
                <a:gd name="T8" fmla="*/ 64 w 1305"/>
                <a:gd name="T9" fmla="*/ 355 h 655"/>
                <a:gd name="T10" fmla="*/ 50 w 1305"/>
                <a:gd name="T11" fmla="*/ 379 h 655"/>
                <a:gd name="T12" fmla="*/ 30 w 1305"/>
                <a:gd name="T13" fmla="*/ 405 h 655"/>
                <a:gd name="T14" fmla="*/ 12 w 1305"/>
                <a:gd name="T15" fmla="*/ 432 h 655"/>
                <a:gd name="T16" fmla="*/ 4 w 1305"/>
                <a:gd name="T17" fmla="*/ 450 h 655"/>
                <a:gd name="T18" fmla="*/ 0 w 1305"/>
                <a:gd name="T19" fmla="*/ 469 h 655"/>
                <a:gd name="T20" fmla="*/ 12 w 1305"/>
                <a:gd name="T21" fmla="*/ 492 h 655"/>
                <a:gd name="T22" fmla="*/ 31 w 1305"/>
                <a:gd name="T23" fmla="*/ 504 h 655"/>
                <a:gd name="T24" fmla="*/ 57 w 1305"/>
                <a:gd name="T25" fmla="*/ 513 h 655"/>
                <a:gd name="T26" fmla="*/ 67 w 1305"/>
                <a:gd name="T27" fmla="*/ 515 h 655"/>
                <a:gd name="T28" fmla="*/ 87 w 1305"/>
                <a:gd name="T29" fmla="*/ 506 h 655"/>
                <a:gd name="T30" fmla="*/ 116 w 1305"/>
                <a:gd name="T31" fmla="*/ 500 h 655"/>
                <a:gd name="T32" fmla="*/ 133 w 1305"/>
                <a:gd name="T33" fmla="*/ 517 h 655"/>
                <a:gd name="T34" fmla="*/ 145 w 1305"/>
                <a:gd name="T35" fmla="*/ 550 h 655"/>
                <a:gd name="T36" fmla="*/ 165 w 1305"/>
                <a:gd name="T37" fmla="*/ 576 h 655"/>
                <a:gd name="T38" fmla="*/ 179 w 1305"/>
                <a:gd name="T39" fmla="*/ 591 h 655"/>
                <a:gd name="T40" fmla="*/ 250 w 1305"/>
                <a:gd name="T41" fmla="*/ 604 h 655"/>
                <a:gd name="T42" fmla="*/ 272 w 1305"/>
                <a:gd name="T43" fmla="*/ 618 h 655"/>
                <a:gd name="T44" fmla="*/ 291 w 1305"/>
                <a:gd name="T45" fmla="*/ 628 h 655"/>
                <a:gd name="T46" fmla="*/ 308 w 1305"/>
                <a:gd name="T47" fmla="*/ 634 h 655"/>
                <a:gd name="T48" fmla="*/ 334 w 1305"/>
                <a:gd name="T49" fmla="*/ 641 h 655"/>
                <a:gd name="T50" fmla="*/ 361 w 1305"/>
                <a:gd name="T51" fmla="*/ 650 h 655"/>
                <a:gd name="T52" fmla="*/ 387 w 1305"/>
                <a:gd name="T53" fmla="*/ 653 h 655"/>
                <a:gd name="T54" fmla="*/ 417 w 1305"/>
                <a:gd name="T55" fmla="*/ 649 h 655"/>
                <a:gd name="T56" fmla="*/ 439 w 1305"/>
                <a:gd name="T57" fmla="*/ 640 h 655"/>
                <a:gd name="T58" fmla="*/ 488 w 1305"/>
                <a:gd name="T59" fmla="*/ 304 h 655"/>
                <a:gd name="T60" fmla="*/ 1062 w 1305"/>
                <a:gd name="T61" fmla="*/ 616 h 655"/>
                <a:gd name="T62" fmla="*/ 1083 w 1305"/>
                <a:gd name="T63" fmla="*/ 609 h 655"/>
                <a:gd name="T64" fmla="*/ 1104 w 1305"/>
                <a:gd name="T65" fmla="*/ 593 h 655"/>
                <a:gd name="T66" fmla="*/ 1113 w 1305"/>
                <a:gd name="T67" fmla="*/ 569 h 655"/>
                <a:gd name="T68" fmla="*/ 1125 w 1305"/>
                <a:gd name="T69" fmla="*/ 560 h 655"/>
                <a:gd name="T70" fmla="*/ 1142 w 1305"/>
                <a:gd name="T71" fmla="*/ 557 h 655"/>
                <a:gd name="T72" fmla="*/ 1152 w 1305"/>
                <a:gd name="T73" fmla="*/ 540 h 655"/>
                <a:gd name="T74" fmla="*/ 1159 w 1305"/>
                <a:gd name="T75" fmla="*/ 512 h 655"/>
                <a:gd name="T76" fmla="*/ 1166 w 1305"/>
                <a:gd name="T77" fmla="*/ 485 h 655"/>
                <a:gd name="T78" fmla="*/ 1175 w 1305"/>
                <a:gd name="T79" fmla="*/ 478 h 655"/>
                <a:gd name="T80" fmla="*/ 1193 w 1305"/>
                <a:gd name="T81" fmla="*/ 485 h 655"/>
                <a:gd name="T82" fmla="*/ 1210 w 1305"/>
                <a:gd name="T83" fmla="*/ 489 h 655"/>
                <a:gd name="T84" fmla="*/ 1226 w 1305"/>
                <a:gd name="T85" fmla="*/ 489 h 655"/>
                <a:gd name="T86" fmla="*/ 1249 w 1305"/>
                <a:gd name="T87" fmla="*/ 475 h 655"/>
                <a:gd name="T88" fmla="*/ 1255 w 1305"/>
                <a:gd name="T89" fmla="*/ 457 h 655"/>
                <a:gd name="T90" fmla="*/ 1262 w 1305"/>
                <a:gd name="T91" fmla="*/ 438 h 655"/>
                <a:gd name="T92" fmla="*/ 1266 w 1305"/>
                <a:gd name="T93" fmla="*/ 419 h 655"/>
                <a:gd name="T94" fmla="*/ 1267 w 1305"/>
                <a:gd name="T95" fmla="*/ 398 h 655"/>
                <a:gd name="T96" fmla="*/ 1269 w 1305"/>
                <a:gd name="T97" fmla="*/ 382 h 655"/>
                <a:gd name="T98" fmla="*/ 1279 w 1305"/>
                <a:gd name="T99" fmla="*/ 367 h 655"/>
                <a:gd name="T100" fmla="*/ 1291 w 1305"/>
                <a:gd name="T101" fmla="*/ 349 h 655"/>
                <a:gd name="T102" fmla="*/ 1300 w 1305"/>
                <a:gd name="T103" fmla="*/ 320 h 655"/>
                <a:gd name="T104" fmla="*/ 1304 w 1305"/>
                <a:gd name="T105" fmla="*/ 296 h 655"/>
                <a:gd name="T106" fmla="*/ 1305 w 1305"/>
                <a:gd name="T107" fmla="*/ 276 h 655"/>
                <a:gd name="T108" fmla="*/ 1302 w 1305"/>
                <a:gd name="T109" fmla="*/ 252 h 655"/>
                <a:gd name="T110" fmla="*/ 1295 w 1305"/>
                <a:gd name="T111" fmla="*/ 231 h 655"/>
                <a:gd name="T112" fmla="*/ 1281 w 1305"/>
                <a:gd name="T113" fmla="*/ 212 h 655"/>
                <a:gd name="T114" fmla="*/ 1261 w 1305"/>
                <a:gd name="T115" fmla="*/ 195 h 655"/>
                <a:gd name="T116" fmla="*/ 1239 w 1305"/>
                <a:gd name="T117" fmla="*/ 180 h 655"/>
                <a:gd name="T118" fmla="*/ 1219 w 1305"/>
                <a:gd name="T119" fmla="*/ 168 h 655"/>
                <a:gd name="T120" fmla="*/ 1201 w 1305"/>
                <a:gd name="T121" fmla="*/ 158 h 655"/>
                <a:gd name="T122" fmla="*/ 1185 w 1305"/>
                <a:gd name="T123" fmla="*/ 150 h 655"/>
                <a:gd name="T124" fmla="*/ 84 w 1305"/>
                <a:gd name="T125" fmla="*/ 255 h 65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05" h="655">
                  <a:moveTo>
                    <a:pt x="84" y="255"/>
                  </a:moveTo>
                  <a:lnTo>
                    <a:pt x="83" y="255"/>
                  </a:lnTo>
                  <a:lnTo>
                    <a:pt x="83" y="258"/>
                  </a:lnTo>
                  <a:lnTo>
                    <a:pt x="83" y="261"/>
                  </a:lnTo>
                  <a:lnTo>
                    <a:pt x="83" y="267"/>
                  </a:lnTo>
                  <a:lnTo>
                    <a:pt x="82" y="273"/>
                  </a:lnTo>
                  <a:lnTo>
                    <a:pt x="81" y="280"/>
                  </a:lnTo>
                  <a:lnTo>
                    <a:pt x="79" y="284"/>
                  </a:lnTo>
                  <a:lnTo>
                    <a:pt x="79" y="287"/>
                  </a:lnTo>
                  <a:lnTo>
                    <a:pt x="78" y="292"/>
                  </a:lnTo>
                  <a:lnTo>
                    <a:pt x="78" y="296"/>
                  </a:lnTo>
                  <a:lnTo>
                    <a:pt x="77" y="301"/>
                  </a:lnTo>
                  <a:lnTo>
                    <a:pt x="76" y="305"/>
                  </a:lnTo>
                  <a:lnTo>
                    <a:pt x="74" y="310"/>
                  </a:lnTo>
                  <a:lnTo>
                    <a:pt x="74" y="314"/>
                  </a:lnTo>
                  <a:lnTo>
                    <a:pt x="73" y="318"/>
                  </a:lnTo>
                  <a:lnTo>
                    <a:pt x="72" y="323"/>
                  </a:lnTo>
                  <a:lnTo>
                    <a:pt x="72" y="327"/>
                  </a:lnTo>
                  <a:lnTo>
                    <a:pt x="71" y="332"/>
                  </a:lnTo>
                  <a:lnTo>
                    <a:pt x="69" y="336"/>
                  </a:lnTo>
                  <a:lnTo>
                    <a:pt x="68" y="341"/>
                  </a:lnTo>
                  <a:lnTo>
                    <a:pt x="67" y="343"/>
                  </a:lnTo>
                  <a:lnTo>
                    <a:pt x="67" y="348"/>
                  </a:lnTo>
                  <a:lnTo>
                    <a:pt x="66" y="351"/>
                  </a:lnTo>
                  <a:lnTo>
                    <a:pt x="64" y="355"/>
                  </a:lnTo>
                  <a:lnTo>
                    <a:pt x="63" y="358"/>
                  </a:lnTo>
                  <a:lnTo>
                    <a:pt x="62" y="363"/>
                  </a:lnTo>
                  <a:lnTo>
                    <a:pt x="58" y="367"/>
                  </a:lnTo>
                  <a:lnTo>
                    <a:pt x="54" y="373"/>
                  </a:lnTo>
                  <a:lnTo>
                    <a:pt x="50" y="379"/>
                  </a:lnTo>
                  <a:lnTo>
                    <a:pt x="45" y="386"/>
                  </a:lnTo>
                  <a:lnTo>
                    <a:pt x="40" y="392"/>
                  </a:lnTo>
                  <a:lnTo>
                    <a:pt x="35" y="399"/>
                  </a:lnTo>
                  <a:lnTo>
                    <a:pt x="33" y="402"/>
                  </a:lnTo>
                  <a:lnTo>
                    <a:pt x="30" y="405"/>
                  </a:lnTo>
                  <a:lnTo>
                    <a:pt x="28" y="410"/>
                  </a:lnTo>
                  <a:lnTo>
                    <a:pt x="25" y="414"/>
                  </a:lnTo>
                  <a:lnTo>
                    <a:pt x="19" y="420"/>
                  </a:lnTo>
                  <a:lnTo>
                    <a:pt x="15" y="428"/>
                  </a:lnTo>
                  <a:lnTo>
                    <a:pt x="12" y="432"/>
                  </a:lnTo>
                  <a:lnTo>
                    <a:pt x="10" y="435"/>
                  </a:lnTo>
                  <a:lnTo>
                    <a:pt x="9" y="439"/>
                  </a:lnTo>
                  <a:lnTo>
                    <a:pt x="6" y="442"/>
                  </a:lnTo>
                  <a:lnTo>
                    <a:pt x="5" y="447"/>
                  </a:lnTo>
                  <a:lnTo>
                    <a:pt x="4" y="450"/>
                  </a:lnTo>
                  <a:lnTo>
                    <a:pt x="2" y="454"/>
                  </a:lnTo>
                  <a:lnTo>
                    <a:pt x="1" y="457"/>
                  </a:lnTo>
                  <a:lnTo>
                    <a:pt x="1" y="461"/>
                  </a:lnTo>
                  <a:lnTo>
                    <a:pt x="0" y="464"/>
                  </a:lnTo>
                  <a:lnTo>
                    <a:pt x="0" y="469"/>
                  </a:lnTo>
                  <a:lnTo>
                    <a:pt x="1" y="472"/>
                  </a:lnTo>
                  <a:lnTo>
                    <a:pt x="1" y="478"/>
                  </a:lnTo>
                  <a:lnTo>
                    <a:pt x="4" y="484"/>
                  </a:lnTo>
                  <a:lnTo>
                    <a:pt x="6" y="488"/>
                  </a:lnTo>
                  <a:lnTo>
                    <a:pt x="12" y="492"/>
                  </a:lnTo>
                  <a:lnTo>
                    <a:pt x="16" y="495"/>
                  </a:lnTo>
                  <a:lnTo>
                    <a:pt x="23" y="500"/>
                  </a:lnTo>
                  <a:lnTo>
                    <a:pt x="25" y="501"/>
                  </a:lnTo>
                  <a:lnTo>
                    <a:pt x="29" y="503"/>
                  </a:lnTo>
                  <a:lnTo>
                    <a:pt x="31" y="504"/>
                  </a:lnTo>
                  <a:lnTo>
                    <a:pt x="35" y="506"/>
                  </a:lnTo>
                  <a:lnTo>
                    <a:pt x="40" y="509"/>
                  </a:lnTo>
                  <a:lnTo>
                    <a:pt x="47" y="510"/>
                  </a:lnTo>
                  <a:lnTo>
                    <a:pt x="52" y="512"/>
                  </a:lnTo>
                  <a:lnTo>
                    <a:pt x="57" y="513"/>
                  </a:lnTo>
                  <a:lnTo>
                    <a:pt x="60" y="513"/>
                  </a:lnTo>
                  <a:lnTo>
                    <a:pt x="64" y="515"/>
                  </a:lnTo>
                  <a:lnTo>
                    <a:pt x="66" y="515"/>
                  </a:lnTo>
                  <a:lnTo>
                    <a:pt x="67" y="515"/>
                  </a:lnTo>
                  <a:lnTo>
                    <a:pt x="69" y="513"/>
                  </a:lnTo>
                  <a:lnTo>
                    <a:pt x="72" y="510"/>
                  </a:lnTo>
                  <a:lnTo>
                    <a:pt x="77" y="510"/>
                  </a:lnTo>
                  <a:lnTo>
                    <a:pt x="81" y="507"/>
                  </a:lnTo>
                  <a:lnTo>
                    <a:pt x="87" y="506"/>
                  </a:lnTo>
                  <a:lnTo>
                    <a:pt x="92" y="503"/>
                  </a:lnTo>
                  <a:lnTo>
                    <a:pt x="98" y="503"/>
                  </a:lnTo>
                  <a:lnTo>
                    <a:pt x="105" y="501"/>
                  </a:lnTo>
                  <a:lnTo>
                    <a:pt x="111" y="500"/>
                  </a:lnTo>
                  <a:lnTo>
                    <a:pt x="116" y="500"/>
                  </a:lnTo>
                  <a:lnTo>
                    <a:pt x="121" y="501"/>
                  </a:lnTo>
                  <a:lnTo>
                    <a:pt x="125" y="503"/>
                  </a:lnTo>
                  <a:lnTo>
                    <a:pt x="129" y="506"/>
                  </a:lnTo>
                  <a:lnTo>
                    <a:pt x="131" y="510"/>
                  </a:lnTo>
                  <a:lnTo>
                    <a:pt x="133" y="517"/>
                  </a:lnTo>
                  <a:lnTo>
                    <a:pt x="134" y="523"/>
                  </a:lnTo>
                  <a:lnTo>
                    <a:pt x="135" y="531"/>
                  </a:lnTo>
                  <a:lnTo>
                    <a:pt x="138" y="537"/>
                  </a:lnTo>
                  <a:lnTo>
                    <a:pt x="141" y="544"/>
                  </a:lnTo>
                  <a:lnTo>
                    <a:pt x="145" y="550"/>
                  </a:lnTo>
                  <a:lnTo>
                    <a:pt x="149" y="556"/>
                  </a:lnTo>
                  <a:lnTo>
                    <a:pt x="154" y="562"/>
                  </a:lnTo>
                  <a:lnTo>
                    <a:pt x="158" y="568"/>
                  </a:lnTo>
                  <a:lnTo>
                    <a:pt x="162" y="572"/>
                  </a:lnTo>
                  <a:lnTo>
                    <a:pt x="165" y="576"/>
                  </a:lnTo>
                  <a:lnTo>
                    <a:pt x="169" y="581"/>
                  </a:lnTo>
                  <a:lnTo>
                    <a:pt x="173" y="585"/>
                  </a:lnTo>
                  <a:lnTo>
                    <a:pt x="177" y="587"/>
                  </a:lnTo>
                  <a:lnTo>
                    <a:pt x="178" y="590"/>
                  </a:lnTo>
                  <a:lnTo>
                    <a:pt x="179" y="591"/>
                  </a:lnTo>
                  <a:lnTo>
                    <a:pt x="181" y="593"/>
                  </a:lnTo>
                  <a:lnTo>
                    <a:pt x="241" y="597"/>
                  </a:lnTo>
                  <a:lnTo>
                    <a:pt x="243" y="599"/>
                  </a:lnTo>
                  <a:lnTo>
                    <a:pt x="248" y="602"/>
                  </a:lnTo>
                  <a:lnTo>
                    <a:pt x="250" y="604"/>
                  </a:lnTo>
                  <a:lnTo>
                    <a:pt x="254" y="607"/>
                  </a:lnTo>
                  <a:lnTo>
                    <a:pt x="258" y="609"/>
                  </a:lnTo>
                  <a:lnTo>
                    <a:pt x="263" y="613"/>
                  </a:lnTo>
                  <a:lnTo>
                    <a:pt x="267" y="615"/>
                  </a:lnTo>
                  <a:lnTo>
                    <a:pt x="272" y="618"/>
                  </a:lnTo>
                  <a:lnTo>
                    <a:pt x="275" y="621"/>
                  </a:lnTo>
                  <a:lnTo>
                    <a:pt x="279" y="624"/>
                  </a:lnTo>
                  <a:lnTo>
                    <a:pt x="284" y="625"/>
                  </a:lnTo>
                  <a:lnTo>
                    <a:pt x="288" y="628"/>
                  </a:lnTo>
                  <a:lnTo>
                    <a:pt x="291" y="628"/>
                  </a:lnTo>
                  <a:lnTo>
                    <a:pt x="294" y="630"/>
                  </a:lnTo>
                  <a:lnTo>
                    <a:pt x="296" y="630"/>
                  </a:lnTo>
                  <a:lnTo>
                    <a:pt x="299" y="631"/>
                  </a:lnTo>
                  <a:lnTo>
                    <a:pt x="303" y="632"/>
                  </a:lnTo>
                  <a:lnTo>
                    <a:pt x="308" y="634"/>
                  </a:lnTo>
                  <a:lnTo>
                    <a:pt x="312" y="635"/>
                  </a:lnTo>
                  <a:lnTo>
                    <a:pt x="317" y="637"/>
                  </a:lnTo>
                  <a:lnTo>
                    <a:pt x="322" y="638"/>
                  </a:lnTo>
                  <a:lnTo>
                    <a:pt x="329" y="640"/>
                  </a:lnTo>
                  <a:lnTo>
                    <a:pt x="334" y="641"/>
                  </a:lnTo>
                  <a:lnTo>
                    <a:pt x="339" y="643"/>
                  </a:lnTo>
                  <a:lnTo>
                    <a:pt x="345" y="644"/>
                  </a:lnTo>
                  <a:lnTo>
                    <a:pt x="350" y="647"/>
                  </a:lnTo>
                  <a:lnTo>
                    <a:pt x="355" y="649"/>
                  </a:lnTo>
                  <a:lnTo>
                    <a:pt x="361" y="650"/>
                  </a:lnTo>
                  <a:lnTo>
                    <a:pt x="366" y="652"/>
                  </a:lnTo>
                  <a:lnTo>
                    <a:pt x="372" y="653"/>
                  </a:lnTo>
                  <a:lnTo>
                    <a:pt x="377" y="653"/>
                  </a:lnTo>
                  <a:lnTo>
                    <a:pt x="382" y="655"/>
                  </a:lnTo>
                  <a:lnTo>
                    <a:pt x="387" y="653"/>
                  </a:lnTo>
                  <a:lnTo>
                    <a:pt x="393" y="653"/>
                  </a:lnTo>
                  <a:lnTo>
                    <a:pt x="399" y="652"/>
                  </a:lnTo>
                  <a:lnTo>
                    <a:pt x="406" y="652"/>
                  </a:lnTo>
                  <a:lnTo>
                    <a:pt x="411" y="650"/>
                  </a:lnTo>
                  <a:lnTo>
                    <a:pt x="417" y="649"/>
                  </a:lnTo>
                  <a:lnTo>
                    <a:pt x="422" y="647"/>
                  </a:lnTo>
                  <a:lnTo>
                    <a:pt x="427" y="644"/>
                  </a:lnTo>
                  <a:lnTo>
                    <a:pt x="431" y="643"/>
                  </a:lnTo>
                  <a:lnTo>
                    <a:pt x="436" y="641"/>
                  </a:lnTo>
                  <a:lnTo>
                    <a:pt x="439" y="640"/>
                  </a:lnTo>
                  <a:lnTo>
                    <a:pt x="442" y="640"/>
                  </a:lnTo>
                  <a:lnTo>
                    <a:pt x="444" y="640"/>
                  </a:lnTo>
                  <a:lnTo>
                    <a:pt x="455" y="423"/>
                  </a:lnTo>
                  <a:lnTo>
                    <a:pt x="488" y="304"/>
                  </a:lnTo>
                  <a:lnTo>
                    <a:pt x="986" y="478"/>
                  </a:lnTo>
                  <a:lnTo>
                    <a:pt x="1058" y="618"/>
                  </a:lnTo>
                  <a:lnTo>
                    <a:pt x="1061" y="618"/>
                  </a:lnTo>
                  <a:lnTo>
                    <a:pt x="1062" y="616"/>
                  </a:lnTo>
                  <a:lnTo>
                    <a:pt x="1066" y="615"/>
                  </a:lnTo>
                  <a:lnTo>
                    <a:pt x="1070" y="613"/>
                  </a:lnTo>
                  <a:lnTo>
                    <a:pt x="1073" y="613"/>
                  </a:lnTo>
                  <a:lnTo>
                    <a:pt x="1078" y="610"/>
                  </a:lnTo>
                  <a:lnTo>
                    <a:pt x="1083" y="609"/>
                  </a:lnTo>
                  <a:lnTo>
                    <a:pt x="1089" y="606"/>
                  </a:lnTo>
                  <a:lnTo>
                    <a:pt x="1092" y="603"/>
                  </a:lnTo>
                  <a:lnTo>
                    <a:pt x="1097" y="600"/>
                  </a:lnTo>
                  <a:lnTo>
                    <a:pt x="1101" y="596"/>
                  </a:lnTo>
                  <a:lnTo>
                    <a:pt x="1104" y="593"/>
                  </a:lnTo>
                  <a:lnTo>
                    <a:pt x="1108" y="588"/>
                  </a:lnTo>
                  <a:lnTo>
                    <a:pt x="1109" y="582"/>
                  </a:lnTo>
                  <a:lnTo>
                    <a:pt x="1111" y="578"/>
                  </a:lnTo>
                  <a:lnTo>
                    <a:pt x="1111" y="572"/>
                  </a:lnTo>
                  <a:lnTo>
                    <a:pt x="1113" y="569"/>
                  </a:lnTo>
                  <a:lnTo>
                    <a:pt x="1115" y="566"/>
                  </a:lnTo>
                  <a:lnTo>
                    <a:pt x="1118" y="565"/>
                  </a:lnTo>
                  <a:lnTo>
                    <a:pt x="1119" y="562"/>
                  </a:lnTo>
                  <a:lnTo>
                    <a:pt x="1121" y="562"/>
                  </a:lnTo>
                  <a:lnTo>
                    <a:pt x="1125" y="560"/>
                  </a:lnTo>
                  <a:lnTo>
                    <a:pt x="1129" y="560"/>
                  </a:lnTo>
                  <a:lnTo>
                    <a:pt x="1132" y="560"/>
                  </a:lnTo>
                  <a:lnTo>
                    <a:pt x="1135" y="559"/>
                  </a:lnTo>
                  <a:lnTo>
                    <a:pt x="1138" y="559"/>
                  </a:lnTo>
                  <a:lnTo>
                    <a:pt x="1142" y="557"/>
                  </a:lnTo>
                  <a:lnTo>
                    <a:pt x="1143" y="554"/>
                  </a:lnTo>
                  <a:lnTo>
                    <a:pt x="1145" y="553"/>
                  </a:lnTo>
                  <a:lnTo>
                    <a:pt x="1148" y="550"/>
                  </a:lnTo>
                  <a:lnTo>
                    <a:pt x="1150" y="545"/>
                  </a:lnTo>
                  <a:lnTo>
                    <a:pt x="1152" y="540"/>
                  </a:lnTo>
                  <a:lnTo>
                    <a:pt x="1153" y="535"/>
                  </a:lnTo>
                  <a:lnTo>
                    <a:pt x="1156" y="529"/>
                  </a:lnTo>
                  <a:lnTo>
                    <a:pt x="1157" y="523"/>
                  </a:lnTo>
                  <a:lnTo>
                    <a:pt x="1158" y="517"/>
                  </a:lnTo>
                  <a:lnTo>
                    <a:pt x="1159" y="512"/>
                  </a:lnTo>
                  <a:lnTo>
                    <a:pt x="1161" y="506"/>
                  </a:lnTo>
                  <a:lnTo>
                    <a:pt x="1163" y="501"/>
                  </a:lnTo>
                  <a:lnTo>
                    <a:pt x="1163" y="495"/>
                  </a:lnTo>
                  <a:lnTo>
                    <a:pt x="1164" y="489"/>
                  </a:lnTo>
                  <a:lnTo>
                    <a:pt x="1166" y="485"/>
                  </a:lnTo>
                  <a:lnTo>
                    <a:pt x="1167" y="482"/>
                  </a:lnTo>
                  <a:lnTo>
                    <a:pt x="1168" y="476"/>
                  </a:lnTo>
                  <a:lnTo>
                    <a:pt x="1169" y="475"/>
                  </a:lnTo>
                  <a:lnTo>
                    <a:pt x="1172" y="476"/>
                  </a:lnTo>
                  <a:lnTo>
                    <a:pt x="1175" y="478"/>
                  </a:lnTo>
                  <a:lnTo>
                    <a:pt x="1178" y="479"/>
                  </a:lnTo>
                  <a:lnTo>
                    <a:pt x="1183" y="482"/>
                  </a:lnTo>
                  <a:lnTo>
                    <a:pt x="1188" y="484"/>
                  </a:lnTo>
                  <a:lnTo>
                    <a:pt x="1191" y="484"/>
                  </a:lnTo>
                  <a:lnTo>
                    <a:pt x="1193" y="485"/>
                  </a:lnTo>
                  <a:lnTo>
                    <a:pt x="1197" y="486"/>
                  </a:lnTo>
                  <a:lnTo>
                    <a:pt x="1201" y="488"/>
                  </a:lnTo>
                  <a:lnTo>
                    <a:pt x="1204" y="488"/>
                  </a:lnTo>
                  <a:lnTo>
                    <a:pt x="1207" y="488"/>
                  </a:lnTo>
                  <a:lnTo>
                    <a:pt x="1210" y="489"/>
                  </a:lnTo>
                  <a:lnTo>
                    <a:pt x="1214" y="489"/>
                  </a:lnTo>
                  <a:lnTo>
                    <a:pt x="1216" y="489"/>
                  </a:lnTo>
                  <a:lnTo>
                    <a:pt x="1220" y="489"/>
                  </a:lnTo>
                  <a:lnTo>
                    <a:pt x="1223" y="489"/>
                  </a:lnTo>
                  <a:lnTo>
                    <a:pt x="1226" y="489"/>
                  </a:lnTo>
                  <a:lnTo>
                    <a:pt x="1233" y="488"/>
                  </a:lnTo>
                  <a:lnTo>
                    <a:pt x="1238" y="486"/>
                  </a:lnTo>
                  <a:lnTo>
                    <a:pt x="1243" y="482"/>
                  </a:lnTo>
                  <a:lnTo>
                    <a:pt x="1248" y="478"/>
                  </a:lnTo>
                  <a:lnTo>
                    <a:pt x="1249" y="475"/>
                  </a:lnTo>
                  <a:lnTo>
                    <a:pt x="1250" y="472"/>
                  </a:lnTo>
                  <a:lnTo>
                    <a:pt x="1252" y="469"/>
                  </a:lnTo>
                  <a:lnTo>
                    <a:pt x="1254" y="464"/>
                  </a:lnTo>
                  <a:lnTo>
                    <a:pt x="1255" y="461"/>
                  </a:lnTo>
                  <a:lnTo>
                    <a:pt x="1255" y="457"/>
                  </a:lnTo>
                  <a:lnTo>
                    <a:pt x="1257" y="454"/>
                  </a:lnTo>
                  <a:lnTo>
                    <a:pt x="1259" y="450"/>
                  </a:lnTo>
                  <a:lnTo>
                    <a:pt x="1259" y="447"/>
                  </a:lnTo>
                  <a:lnTo>
                    <a:pt x="1261" y="442"/>
                  </a:lnTo>
                  <a:lnTo>
                    <a:pt x="1262" y="438"/>
                  </a:lnTo>
                  <a:lnTo>
                    <a:pt x="1262" y="433"/>
                  </a:lnTo>
                  <a:lnTo>
                    <a:pt x="1263" y="430"/>
                  </a:lnTo>
                  <a:lnTo>
                    <a:pt x="1263" y="426"/>
                  </a:lnTo>
                  <a:lnTo>
                    <a:pt x="1264" y="422"/>
                  </a:lnTo>
                  <a:lnTo>
                    <a:pt x="1266" y="419"/>
                  </a:lnTo>
                  <a:lnTo>
                    <a:pt x="1266" y="414"/>
                  </a:lnTo>
                  <a:lnTo>
                    <a:pt x="1266" y="411"/>
                  </a:lnTo>
                  <a:lnTo>
                    <a:pt x="1267" y="407"/>
                  </a:lnTo>
                  <a:lnTo>
                    <a:pt x="1267" y="404"/>
                  </a:lnTo>
                  <a:lnTo>
                    <a:pt x="1267" y="398"/>
                  </a:lnTo>
                  <a:lnTo>
                    <a:pt x="1268" y="392"/>
                  </a:lnTo>
                  <a:lnTo>
                    <a:pt x="1268" y="388"/>
                  </a:lnTo>
                  <a:lnTo>
                    <a:pt x="1268" y="383"/>
                  </a:lnTo>
                  <a:lnTo>
                    <a:pt x="1268" y="382"/>
                  </a:lnTo>
                  <a:lnTo>
                    <a:pt x="1269" y="382"/>
                  </a:lnTo>
                  <a:lnTo>
                    <a:pt x="1269" y="380"/>
                  </a:lnTo>
                  <a:lnTo>
                    <a:pt x="1272" y="379"/>
                  </a:lnTo>
                  <a:lnTo>
                    <a:pt x="1274" y="374"/>
                  </a:lnTo>
                  <a:lnTo>
                    <a:pt x="1278" y="371"/>
                  </a:lnTo>
                  <a:lnTo>
                    <a:pt x="1279" y="367"/>
                  </a:lnTo>
                  <a:lnTo>
                    <a:pt x="1282" y="364"/>
                  </a:lnTo>
                  <a:lnTo>
                    <a:pt x="1285" y="361"/>
                  </a:lnTo>
                  <a:lnTo>
                    <a:pt x="1286" y="357"/>
                  </a:lnTo>
                  <a:lnTo>
                    <a:pt x="1288" y="352"/>
                  </a:lnTo>
                  <a:lnTo>
                    <a:pt x="1291" y="349"/>
                  </a:lnTo>
                  <a:lnTo>
                    <a:pt x="1292" y="343"/>
                  </a:lnTo>
                  <a:lnTo>
                    <a:pt x="1295" y="339"/>
                  </a:lnTo>
                  <a:lnTo>
                    <a:pt x="1296" y="333"/>
                  </a:lnTo>
                  <a:lnTo>
                    <a:pt x="1297" y="327"/>
                  </a:lnTo>
                  <a:lnTo>
                    <a:pt x="1300" y="320"/>
                  </a:lnTo>
                  <a:lnTo>
                    <a:pt x="1301" y="312"/>
                  </a:lnTo>
                  <a:lnTo>
                    <a:pt x="1301" y="308"/>
                  </a:lnTo>
                  <a:lnTo>
                    <a:pt x="1302" y="304"/>
                  </a:lnTo>
                  <a:lnTo>
                    <a:pt x="1302" y="301"/>
                  </a:lnTo>
                  <a:lnTo>
                    <a:pt x="1304" y="296"/>
                  </a:lnTo>
                  <a:lnTo>
                    <a:pt x="1304" y="292"/>
                  </a:lnTo>
                  <a:lnTo>
                    <a:pt x="1304" y="287"/>
                  </a:lnTo>
                  <a:lnTo>
                    <a:pt x="1305" y="284"/>
                  </a:lnTo>
                  <a:lnTo>
                    <a:pt x="1305" y="280"/>
                  </a:lnTo>
                  <a:lnTo>
                    <a:pt x="1305" y="276"/>
                  </a:lnTo>
                  <a:lnTo>
                    <a:pt x="1305" y="271"/>
                  </a:lnTo>
                  <a:lnTo>
                    <a:pt x="1304" y="267"/>
                  </a:lnTo>
                  <a:lnTo>
                    <a:pt x="1304" y="262"/>
                  </a:lnTo>
                  <a:lnTo>
                    <a:pt x="1302" y="258"/>
                  </a:lnTo>
                  <a:lnTo>
                    <a:pt x="1302" y="252"/>
                  </a:lnTo>
                  <a:lnTo>
                    <a:pt x="1301" y="249"/>
                  </a:lnTo>
                  <a:lnTo>
                    <a:pt x="1300" y="245"/>
                  </a:lnTo>
                  <a:lnTo>
                    <a:pt x="1298" y="240"/>
                  </a:lnTo>
                  <a:lnTo>
                    <a:pt x="1297" y="236"/>
                  </a:lnTo>
                  <a:lnTo>
                    <a:pt x="1295" y="231"/>
                  </a:lnTo>
                  <a:lnTo>
                    <a:pt x="1292" y="227"/>
                  </a:lnTo>
                  <a:lnTo>
                    <a:pt x="1290" y="224"/>
                  </a:lnTo>
                  <a:lnTo>
                    <a:pt x="1287" y="220"/>
                  </a:lnTo>
                  <a:lnTo>
                    <a:pt x="1285" y="217"/>
                  </a:lnTo>
                  <a:lnTo>
                    <a:pt x="1281" y="212"/>
                  </a:lnTo>
                  <a:lnTo>
                    <a:pt x="1277" y="209"/>
                  </a:lnTo>
                  <a:lnTo>
                    <a:pt x="1273" y="205"/>
                  </a:lnTo>
                  <a:lnTo>
                    <a:pt x="1268" y="202"/>
                  </a:lnTo>
                  <a:lnTo>
                    <a:pt x="1264" y="197"/>
                  </a:lnTo>
                  <a:lnTo>
                    <a:pt x="1261" y="195"/>
                  </a:lnTo>
                  <a:lnTo>
                    <a:pt x="1255" y="192"/>
                  </a:lnTo>
                  <a:lnTo>
                    <a:pt x="1252" y="189"/>
                  </a:lnTo>
                  <a:lnTo>
                    <a:pt x="1248" y="186"/>
                  </a:lnTo>
                  <a:lnTo>
                    <a:pt x="1243" y="183"/>
                  </a:lnTo>
                  <a:lnTo>
                    <a:pt x="1239" y="180"/>
                  </a:lnTo>
                  <a:lnTo>
                    <a:pt x="1235" y="177"/>
                  </a:lnTo>
                  <a:lnTo>
                    <a:pt x="1231" y="175"/>
                  </a:lnTo>
                  <a:lnTo>
                    <a:pt x="1226" y="172"/>
                  </a:lnTo>
                  <a:lnTo>
                    <a:pt x="1223" y="169"/>
                  </a:lnTo>
                  <a:lnTo>
                    <a:pt x="1219" y="168"/>
                  </a:lnTo>
                  <a:lnTo>
                    <a:pt x="1215" y="167"/>
                  </a:lnTo>
                  <a:lnTo>
                    <a:pt x="1211" y="164"/>
                  </a:lnTo>
                  <a:lnTo>
                    <a:pt x="1207" y="162"/>
                  </a:lnTo>
                  <a:lnTo>
                    <a:pt x="1204" y="159"/>
                  </a:lnTo>
                  <a:lnTo>
                    <a:pt x="1201" y="158"/>
                  </a:lnTo>
                  <a:lnTo>
                    <a:pt x="1197" y="156"/>
                  </a:lnTo>
                  <a:lnTo>
                    <a:pt x="1195" y="155"/>
                  </a:lnTo>
                  <a:lnTo>
                    <a:pt x="1191" y="153"/>
                  </a:lnTo>
                  <a:lnTo>
                    <a:pt x="1190" y="153"/>
                  </a:lnTo>
                  <a:lnTo>
                    <a:pt x="1185" y="150"/>
                  </a:lnTo>
                  <a:lnTo>
                    <a:pt x="1182" y="149"/>
                  </a:lnTo>
                  <a:lnTo>
                    <a:pt x="1180" y="149"/>
                  </a:lnTo>
                  <a:lnTo>
                    <a:pt x="542" y="0"/>
                  </a:lnTo>
                  <a:lnTo>
                    <a:pt x="84" y="255"/>
                  </a:lnTo>
                  <a:close/>
                </a:path>
              </a:pathLst>
            </a:custGeom>
            <a:solidFill>
              <a:srgbClr val="5E75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1" name="Freeform 6"/>
            <p:cNvSpPr>
              <a:spLocks/>
            </p:cNvSpPr>
            <p:nvPr/>
          </p:nvSpPr>
          <p:spPr bwMode="auto">
            <a:xfrm>
              <a:off x="1998" y="738"/>
              <a:ext cx="1537" cy="1154"/>
            </a:xfrm>
            <a:custGeom>
              <a:avLst/>
              <a:gdLst>
                <a:gd name="T0" fmla="*/ 18 w 1537"/>
                <a:gd name="T1" fmla="*/ 434 h 1154"/>
                <a:gd name="T2" fmla="*/ 28 w 1537"/>
                <a:gd name="T3" fmla="*/ 406 h 1154"/>
                <a:gd name="T4" fmla="*/ 37 w 1537"/>
                <a:gd name="T5" fmla="*/ 385 h 1154"/>
                <a:gd name="T6" fmla="*/ 52 w 1537"/>
                <a:gd name="T7" fmla="*/ 362 h 1154"/>
                <a:gd name="T8" fmla="*/ 71 w 1537"/>
                <a:gd name="T9" fmla="*/ 335 h 1154"/>
                <a:gd name="T10" fmla="*/ 94 w 1537"/>
                <a:gd name="T11" fmla="*/ 303 h 1154"/>
                <a:gd name="T12" fmla="*/ 124 w 1537"/>
                <a:gd name="T13" fmla="*/ 270 h 1154"/>
                <a:gd name="T14" fmla="*/ 161 w 1537"/>
                <a:gd name="T15" fmla="*/ 233 h 1154"/>
                <a:gd name="T16" fmla="*/ 206 w 1537"/>
                <a:gd name="T17" fmla="*/ 197 h 1154"/>
                <a:gd name="T18" fmla="*/ 258 w 1537"/>
                <a:gd name="T19" fmla="*/ 155 h 1154"/>
                <a:gd name="T20" fmla="*/ 319 w 1537"/>
                <a:gd name="T21" fmla="*/ 114 h 1154"/>
                <a:gd name="T22" fmla="*/ 396 w 1537"/>
                <a:gd name="T23" fmla="*/ 76 h 1154"/>
                <a:gd name="T24" fmla="*/ 486 w 1537"/>
                <a:gd name="T25" fmla="*/ 45 h 1154"/>
                <a:gd name="T26" fmla="*/ 586 w 1537"/>
                <a:gd name="T27" fmla="*/ 21 h 1154"/>
                <a:gd name="T28" fmla="*/ 693 w 1537"/>
                <a:gd name="T29" fmla="*/ 6 h 1154"/>
                <a:gd name="T30" fmla="*/ 806 w 1537"/>
                <a:gd name="T31" fmla="*/ 0 h 1154"/>
                <a:gd name="T32" fmla="*/ 920 w 1537"/>
                <a:gd name="T33" fmla="*/ 3 h 1154"/>
                <a:gd name="T34" fmla="*/ 1031 w 1537"/>
                <a:gd name="T35" fmla="*/ 17 h 1154"/>
                <a:gd name="T36" fmla="*/ 1138 w 1537"/>
                <a:gd name="T37" fmla="*/ 43 h 1154"/>
                <a:gd name="T38" fmla="*/ 1238 w 1537"/>
                <a:gd name="T39" fmla="*/ 80 h 1154"/>
                <a:gd name="T40" fmla="*/ 1327 w 1537"/>
                <a:gd name="T41" fmla="*/ 130 h 1154"/>
                <a:gd name="T42" fmla="*/ 1403 w 1537"/>
                <a:gd name="T43" fmla="*/ 194 h 1154"/>
                <a:gd name="T44" fmla="*/ 1461 w 1537"/>
                <a:gd name="T45" fmla="*/ 273 h 1154"/>
                <a:gd name="T46" fmla="*/ 1501 w 1537"/>
                <a:gd name="T47" fmla="*/ 363 h 1154"/>
                <a:gd name="T48" fmla="*/ 1525 w 1537"/>
                <a:gd name="T49" fmla="*/ 449 h 1154"/>
                <a:gd name="T50" fmla="*/ 1535 w 1537"/>
                <a:gd name="T51" fmla="*/ 530 h 1154"/>
                <a:gd name="T52" fmla="*/ 1533 w 1537"/>
                <a:gd name="T53" fmla="*/ 607 h 1154"/>
                <a:gd name="T54" fmla="*/ 1520 w 1537"/>
                <a:gd name="T55" fmla="*/ 676 h 1154"/>
                <a:gd name="T56" fmla="*/ 1499 w 1537"/>
                <a:gd name="T57" fmla="*/ 741 h 1154"/>
                <a:gd name="T58" fmla="*/ 1470 w 1537"/>
                <a:gd name="T59" fmla="*/ 798 h 1154"/>
                <a:gd name="T60" fmla="*/ 1433 w 1537"/>
                <a:gd name="T61" fmla="*/ 851 h 1154"/>
                <a:gd name="T62" fmla="*/ 1391 w 1537"/>
                <a:gd name="T63" fmla="*/ 899 h 1154"/>
                <a:gd name="T64" fmla="*/ 1350 w 1537"/>
                <a:gd name="T65" fmla="*/ 941 h 1154"/>
                <a:gd name="T66" fmla="*/ 1303 w 1537"/>
                <a:gd name="T67" fmla="*/ 975 h 1154"/>
                <a:gd name="T68" fmla="*/ 1256 w 1537"/>
                <a:gd name="T69" fmla="*/ 1005 h 1154"/>
                <a:gd name="T70" fmla="*/ 1212 w 1537"/>
                <a:gd name="T71" fmla="*/ 1028 h 1154"/>
                <a:gd name="T72" fmla="*/ 1167 w 1537"/>
                <a:gd name="T73" fmla="*/ 1049 h 1154"/>
                <a:gd name="T74" fmla="*/ 1119 w 1537"/>
                <a:gd name="T75" fmla="*/ 1070 h 1154"/>
                <a:gd name="T76" fmla="*/ 1071 w 1537"/>
                <a:gd name="T77" fmla="*/ 1090 h 1154"/>
                <a:gd name="T78" fmla="*/ 1020 w 1537"/>
                <a:gd name="T79" fmla="*/ 1109 h 1154"/>
                <a:gd name="T80" fmla="*/ 965 w 1537"/>
                <a:gd name="T81" fmla="*/ 1127 h 1154"/>
                <a:gd name="T82" fmla="*/ 907 w 1537"/>
                <a:gd name="T83" fmla="*/ 1140 h 1154"/>
                <a:gd name="T84" fmla="*/ 844 w 1537"/>
                <a:gd name="T85" fmla="*/ 1151 h 1154"/>
                <a:gd name="T86" fmla="*/ 777 w 1537"/>
                <a:gd name="T87" fmla="*/ 1154 h 1154"/>
                <a:gd name="T88" fmla="*/ 705 w 1537"/>
                <a:gd name="T89" fmla="*/ 1151 h 1154"/>
                <a:gd name="T90" fmla="*/ 628 w 1537"/>
                <a:gd name="T91" fmla="*/ 1137 h 1154"/>
                <a:gd name="T92" fmla="*/ 545 w 1537"/>
                <a:gd name="T93" fmla="*/ 1117 h 1154"/>
                <a:gd name="T94" fmla="*/ 457 w 1537"/>
                <a:gd name="T95" fmla="*/ 1084 h 1154"/>
                <a:gd name="T96" fmla="*/ 363 w 1537"/>
                <a:gd name="T97" fmla="*/ 1040 h 1154"/>
                <a:gd name="T98" fmla="*/ 272 w 1537"/>
                <a:gd name="T99" fmla="*/ 987 h 1154"/>
                <a:gd name="T100" fmla="*/ 199 w 1537"/>
                <a:gd name="T101" fmla="*/ 932 h 1154"/>
                <a:gd name="T102" fmla="*/ 139 w 1537"/>
                <a:gd name="T103" fmla="*/ 878 h 1154"/>
                <a:gd name="T104" fmla="*/ 94 w 1537"/>
                <a:gd name="T105" fmla="*/ 823 h 1154"/>
                <a:gd name="T106" fmla="*/ 58 w 1537"/>
                <a:gd name="T107" fmla="*/ 767 h 1154"/>
                <a:gd name="T108" fmla="*/ 33 w 1537"/>
                <a:gd name="T109" fmla="*/ 717 h 1154"/>
                <a:gd name="T110" fmla="*/ 15 w 1537"/>
                <a:gd name="T111" fmla="*/ 668 h 1154"/>
                <a:gd name="T112" fmla="*/ 7 w 1537"/>
                <a:gd name="T113" fmla="*/ 627 h 1154"/>
                <a:gd name="T114" fmla="*/ 0 w 1537"/>
                <a:gd name="T115" fmla="*/ 589 h 1154"/>
                <a:gd name="T116" fmla="*/ 0 w 1537"/>
                <a:gd name="T117" fmla="*/ 558 h 1154"/>
                <a:gd name="T118" fmla="*/ 0 w 1537"/>
                <a:gd name="T119" fmla="*/ 536 h 1154"/>
                <a:gd name="T120" fmla="*/ 3 w 1537"/>
                <a:gd name="T121" fmla="*/ 520 h 115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537" h="1154">
                  <a:moveTo>
                    <a:pt x="15" y="447"/>
                  </a:moveTo>
                  <a:lnTo>
                    <a:pt x="15" y="446"/>
                  </a:lnTo>
                  <a:lnTo>
                    <a:pt x="15" y="441"/>
                  </a:lnTo>
                  <a:lnTo>
                    <a:pt x="17" y="437"/>
                  </a:lnTo>
                  <a:lnTo>
                    <a:pt x="18" y="434"/>
                  </a:lnTo>
                  <a:lnTo>
                    <a:pt x="19" y="428"/>
                  </a:lnTo>
                  <a:lnTo>
                    <a:pt x="22" y="424"/>
                  </a:lnTo>
                  <a:lnTo>
                    <a:pt x="23" y="416"/>
                  </a:lnTo>
                  <a:lnTo>
                    <a:pt x="27" y="410"/>
                  </a:lnTo>
                  <a:lnTo>
                    <a:pt x="28" y="406"/>
                  </a:lnTo>
                  <a:lnTo>
                    <a:pt x="29" y="402"/>
                  </a:lnTo>
                  <a:lnTo>
                    <a:pt x="31" y="399"/>
                  </a:lnTo>
                  <a:lnTo>
                    <a:pt x="33" y="394"/>
                  </a:lnTo>
                  <a:lnTo>
                    <a:pt x="36" y="390"/>
                  </a:lnTo>
                  <a:lnTo>
                    <a:pt x="37" y="385"/>
                  </a:lnTo>
                  <a:lnTo>
                    <a:pt x="39" y="381"/>
                  </a:lnTo>
                  <a:lnTo>
                    <a:pt x="43" y="377"/>
                  </a:lnTo>
                  <a:lnTo>
                    <a:pt x="46" y="372"/>
                  </a:lnTo>
                  <a:lnTo>
                    <a:pt x="48" y="366"/>
                  </a:lnTo>
                  <a:lnTo>
                    <a:pt x="52" y="362"/>
                  </a:lnTo>
                  <a:lnTo>
                    <a:pt x="56" y="357"/>
                  </a:lnTo>
                  <a:lnTo>
                    <a:pt x="58" y="351"/>
                  </a:lnTo>
                  <a:lnTo>
                    <a:pt x="62" y="346"/>
                  </a:lnTo>
                  <a:lnTo>
                    <a:pt x="66" y="340"/>
                  </a:lnTo>
                  <a:lnTo>
                    <a:pt x="71" y="335"/>
                  </a:lnTo>
                  <a:lnTo>
                    <a:pt x="75" y="328"/>
                  </a:lnTo>
                  <a:lnTo>
                    <a:pt x="79" y="322"/>
                  </a:lnTo>
                  <a:lnTo>
                    <a:pt x="84" y="316"/>
                  </a:lnTo>
                  <a:lnTo>
                    <a:pt x="89" y="310"/>
                  </a:lnTo>
                  <a:lnTo>
                    <a:pt x="94" y="303"/>
                  </a:lnTo>
                  <a:lnTo>
                    <a:pt x="100" y="297"/>
                  </a:lnTo>
                  <a:lnTo>
                    <a:pt x="105" y="290"/>
                  </a:lnTo>
                  <a:lnTo>
                    <a:pt x="113" y="284"/>
                  </a:lnTo>
                  <a:lnTo>
                    <a:pt x="118" y="276"/>
                  </a:lnTo>
                  <a:lnTo>
                    <a:pt x="124" y="270"/>
                  </a:lnTo>
                  <a:lnTo>
                    <a:pt x="132" y="263"/>
                  </a:lnTo>
                  <a:lnTo>
                    <a:pt x="139" y="257"/>
                  </a:lnTo>
                  <a:lnTo>
                    <a:pt x="146" y="248"/>
                  </a:lnTo>
                  <a:lnTo>
                    <a:pt x="153" y="241"/>
                  </a:lnTo>
                  <a:lnTo>
                    <a:pt x="161" y="233"/>
                  </a:lnTo>
                  <a:lnTo>
                    <a:pt x="170" y="226"/>
                  </a:lnTo>
                  <a:lnTo>
                    <a:pt x="179" y="219"/>
                  </a:lnTo>
                  <a:lnTo>
                    <a:pt x="187" y="211"/>
                  </a:lnTo>
                  <a:lnTo>
                    <a:pt x="196" y="204"/>
                  </a:lnTo>
                  <a:lnTo>
                    <a:pt x="206" y="197"/>
                  </a:lnTo>
                  <a:lnTo>
                    <a:pt x="215" y="188"/>
                  </a:lnTo>
                  <a:lnTo>
                    <a:pt x="225" y="179"/>
                  </a:lnTo>
                  <a:lnTo>
                    <a:pt x="235" y="172"/>
                  </a:lnTo>
                  <a:lnTo>
                    <a:pt x="248" y="164"/>
                  </a:lnTo>
                  <a:lnTo>
                    <a:pt x="258" y="155"/>
                  </a:lnTo>
                  <a:lnTo>
                    <a:pt x="270" y="146"/>
                  </a:lnTo>
                  <a:lnTo>
                    <a:pt x="282" y="139"/>
                  </a:lnTo>
                  <a:lnTo>
                    <a:pt x="295" y="130"/>
                  </a:lnTo>
                  <a:lnTo>
                    <a:pt x="306" y="121"/>
                  </a:lnTo>
                  <a:lnTo>
                    <a:pt x="319" y="114"/>
                  </a:lnTo>
                  <a:lnTo>
                    <a:pt x="333" y="105"/>
                  </a:lnTo>
                  <a:lnTo>
                    <a:pt x="348" y="98"/>
                  </a:lnTo>
                  <a:lnTo>
                    <a:pt x="363" y="90"/>
                  </a:lnTo>
                  <a:lnTo>
                    <a:pt x="380" y="83"/>
                  </a:lnTo>
                  <a:lnTo>
                    <a:pt x="396" y="76"/>
                  </a:lnTo>
                  <a:lnTo>
                    <a:pt x="413" y="70"/>
                  </a:lnTo>
                  <a:lnTo>
                    <a:pt x="430" y="62"/>
                  </a:lnTo>
                  <a:lnTo>
                    <a:pt x="448" y="57"/>
                  </a:lnTo>
                  <a:lnTo>
                    <a:pt x="467" y="51"/>
                  </a:lnTo>
                  <a:lnTo>
                    <a:pt x="486" y="45"/>
                  </a:lnTo>
                  <a:lnTo>
                    <a:pt x="505" y="39"/>
                  </a:lnTo>
                  <a:lnTo>
                    <a:pt x="524" y="34"/>
                  </a:lnTo>
                  <a:lnTo>
                    <a:pt x="545" y="30"/>
                  </a:lnTo>
                  <a:lnTo>
                    <a:pt x="566" y="26"/>
                  </a:lnTo>
                  <a:lnTo>
                    <a:pt x="586" y="21"/>
                  </a:lnTo>
                  <a:lnTo>
                    <a:pt x="607" y="17"/>
                  </a:lnTo>
                  <a:lnTo>
                    <a:pt x="628" y="14"/>
                  </a:lnTo>
                  <a:lnTo>
                    <a:pt x="650" y="11"/>
                  </a:lnTo>
                  <a:lnTo>
                    <a:pt x="672" y="8"/>
                  </a:lnTo>
                  <a:lnTo>
                    <a:pt x="693" y="6"/>
                  </a:lnTo>
                  <a:lnTo>
                    <a:pt x="716" y="3"/>
                  </a:lnTo>
                  <a:lnTo>
                    <a:pt x="739" y="3"/>
                  </a:lnTo>
                  <a:lnTo>
                    <a:pt x="760" y="0"/>
                  </a:lnTo>
                  <a:lnTo>
                    <a:pt x="783" y="0"/>
                  </a:lnTo>
                  <a:lnTo>
                    <a:pt x="806" y="0"/>
                  </a:lnTo>
                  <a:lnTo>
                    <a:pt x="829" y="0"/>
                  </a:lnTo>
                  <a:lnTo>
                    <a:pt x="851" y="0"/>
                  </a:lnTo>
                  <a:lnTo>
                    <a:pt x="874" y="0"/>
                  </a:lnTo>
                  <a:lnTo>
                    <a:pt x="897" y="2"/>
                  </a:lnTo>
                  <a:lnTo>
                    <a:pt x="920" y="3"/>
                  </a:lnTo>
                  <a:lnTo>
                    <a:pt x="942" y="5"/>
                  </a:lnTo>
                  <a:lnTo>
                    <a:pt x="965" y="8"/>
                  </a:lnTo>
                  <a:lnTo>
                    <a:pt x="987" y="11"/>
                  </a:lnTo>
                  <a:lnTo>
                    <a:pt x="1009" y="14"/>
                  </a:lnTo>
                  <a:lnTo>
                    <a:pt x="1031" y="17"/>
                  </a:lnTo>
                  <a:lnTo>
                    <a:pt x="1054" y="21"/>
                  </a:lnTo>
                  <a:lnTo>
                    <a:pt x="1075" y="26"/>
                  </a:lnTo>
                  <a:lnTo>
                    <a:pt x="1097" y="31"/>
                  </a:lnTo>
                  <a:lnTo>
                    <a:pt x="1117" y="36"/>
                  </a:lnTo>
                  <a:lnTo>
                    <a:pt x="1138" y="43"/>
                  </a:lnTo>
                  <a:lnTo>
                    <a:pt x="1159" y="49"/>
                  </a:lnTo>
                  <a:lnTo>
                    <a:pt x="1179" y="57"/>
                  </a:lnTo>
                  <a:lnTo>
                    <a:pt x="1199" y="64"/>
                  </a:lnTo>
                  <a:lnTo>
                    <a:pt x="1219" y="71"/>
                  </a:lnTo>
                  <a:lnTo>
                    <a:pt x="1238" y="80"/>
                  </a:lnTo>
                  <a:lnTo>
                    <a:pt x="1257" y="89"/>
                  </a:lnTo>
                  <a:lnTo>
                    <a:pt x="1275" y="98"/>
                  </a:lnTo>
                  <a:lnTo>
                    <a:pt x="1293" y="108"/>
                  </a:lnTo>
                  <a:lnTo>
                    <a:pt x="1310" y="118"/>
                  </a:lnTo>
                  <a:lnTo>
                    <a:pt x="1327" y="130"/>
                  </a:lnTo>
                  <a:lnTo>
                    <a:pt x="1343" y="142"/>
                  </a:lnTo>
                  <a:lnTo>
                    <a:pt x="1360" y="154"/>
                  </a:lnTo>
                  <a:lnTo>
                    <a:pt x="1374" y="167"/>
                  </a:lnTo>
                  <a:lnTo>
                    <a:pt x="1389" y="180"/>
                  </a:lnTo>
                  <a:lnTo>
                    <a:pt x="1403" y="194"/>
                  </a:lnTo>
                  <a:lnTo>
                    <a:pt x="1415" y="208"/>
                  </a:lnTo>
                  <a:lnTo>
                    <a:pt x="1428" y="225"/>
                  </a:lnTo>
                  <a:lnTo>
                    <a:pt x="1439" y="239"/>
                  </a:lnTo>
                  <a:lnTo>
                    <a:pt x="1451" y="256"/>
                  </a:lnTo>
                  <a:lnTo>
                    <a:pt x="1461" y="273"/>
                  </a:lnTo>
                  <a:lnTo>
                    <a:pt x="1471" y="291"/>
                  </a:lnTo>
                  <a:lnTo>
                    <a:pt x="1480" y="309"/>
                  </a:lnTo>
                  <a:lnTo>
                    <a:pt x="1487" y="326"/>
                  </a:lnTo>
                  <a:lnTo>
                    <a:pt x="1495" y="344"/>
                  </a:lnTo>
                  <a:lnTo>
                    <a:pt x="1501" y="363"/>
                  </a:lnTo>
                  <a:lnTo>
                    <a:pt x="1508" y="381"/>
                  </a:lnTo>
                  <a:lnTo>
                    <a:pt x="1511" y="397"/>
                  </a:lnTo>
                  <a:lnTo>
                    <a:pt x="1516" y="415"/>
                  </a:lnTo>
                  <a:lnTo>
                    <a:pt x="1520" y="433"/>
                  </a:lnTo>
                  <a:lnTo>
                    <a:pt x="1525" y="449"/>
                  </a:lnTo>
                  <a:lnTo>
                    <a:pt x="1528" y="465"/>
                  </a:lnTo>
                  <a:lnTo>
                    <a:pt x="1530" y="483"/>
                  </a:lnTo>
                  <a:lnTo>
                    <a:pt x="1532" y="497"/>
                  </a:lnTo>
                  <a:lnTo>
                    <a:pt x="1534" y="515"/>
                  </a:lnTo>
                  <a:lnTo>
                    <a:pt x="1535" y="530"/>
                  </a:lnTo>
                  <a:lnTo>
                    <a:pt x="1535" y="546"/>
                  </a:lnTo>
                  <a:lnTo>
                    <a:pt x="1535" y="561"/>
                  </a:lnTo>
                  <a:lnTo>
                    <a:pt x="1537" y="577"/>
                  </a:lnTo>
                  <a:lnTo>
                    <a:pt x="1534" y="592"/>
                  </a:lnTo>
                  <a:lnTo>
                    <a:pt x="1533" y="607"/>
                  </a:lnTo>
                  <a:lnTo>
                    <a:pt x="1532" y="620"/>
                  </a:lnTo>
                  <a:lnTo>
                    <a:pt x="1530" y="635"/>
                  </a:lnTo>
                  <a:lnTo>
                    <a:pt x="1527" y="648"/>
                  </a:lnTo>
                  <a:lnTo>
                    <a:pt x="1524" y="663"/>
                  </a:lnTo>
                  <a:lnTo>
                    <a:pt x="1520" y="676"/>
                  </a:lnTo>
                  <a:lnTo>
                    <a:pt x="1518" y="689"/>
                  </a:lnTo>
                  <a:lnTo>
                    <a:pt x="1513" y="702"/>
                  </a:lnTo>
                  <a:lnTo>
                    <a:pt x="1509" y="714"/>
                  </a:lnTo>
                  <a:lnTo>
                    <a:pt x="1504" y="727"/>
                  </a:lnTo>
                  <a:lnTo>
                    <a:pt x="1499" y="741"/>
                  </a:lnTo>
                  <a:lnTo>
                    <a:pt x="1494" y="753"/>
                  </a:lnTo>
                  <a:lnTo>
                    <a:pt x="1487" y="764"/>
                  </a:lnTo>
                  <a:lnTo>
                    <a:pt x="1482" y="776"/>
                  </a:lnTo>
                  <a:lnTo>
                    <a:pt x="1476" y="788"/>
                  </a:lnTo>
                  <a:lnTo>
                    <a:pt x="1470" y="798"/>
                  </a:lnTo>
                  <a:lnTo>
                    <a:pt x="1462" y="810"/>
                  </a:lnTo>
                  <a:lnTo>
                    <a:pt x="1456" y="820"/>
                  </a:lnTo>
                  <a:lnTo>
                    <a:pt x="1448" y="832"/>
                  </a:lnTo>
                  <a:lnTo>
                    <a:pt x="1441" y="841"/>
                  </a:lnTo>
                  <a:lnTo>
                    <a:pt x="1433" y="851"/>
                  </a:lnTo>
                  <a:lnTo>
                    <a:pt x="1425" y="862"/>
                  </a:lnTo>
                  <a:lnTo>
                    <a:pt x="1418" y="872"/>
                  </a:lnTo>
                  <a:lnTo>
                    <a:pt x="1409" y="879"/>
                  </a:lnTo>
                  <a:lnTo>
                    <a:pt x="1400" y="890"/>
                  </a:lnTo>
                  <a:lnTo>
                    <a:pt x="1391" y="899"/>
                  </a:lnTo>
                  <a:lnTo>
                    <a:pt x="1384" y="907"/>
                  </a:lnTo>
                  <a:lnTo>
                    <a:pt x="1375" y="916"/>
                  </a:lnTo>
                  <a:lnTo>
                    <a:pt x="1366" y="924"/>
                  </a:lnTo>
                  <a:lnTo>
                    <a:pt x="1357" y="932"/>
                  </a:lnTo>
                  <a:lnTo>
                    <a:pt x="1350" y="941"/>
                  </a:lnTo>
                  <a:lnTo>
                    <a:pt x="1339" y="949"/>
                  </a:lnTo>
                  <a:lnTo>
                    <a:pt x="1331" y="956"/>
                  </a:lnTo>
                  <a:lnTo>
                    <a:pt x="1320" y="962"/>
                  </a:lnTo>
                  <a:lnTo>
                    <a:pt x="1312" y="969"/>
                  </a:lnTo>
                  <a:lnTo>
                    <a:pt x="1303" y="975"/>
                  </a:lnTo>
                  <a:lnTo>
                    <a:pt x="1293" y="983"/>
                  </a:lnTo>
                  <a:lnTo>
                    <a:pt x="1284" y="988"/>
                  </a:lnTo>
                  <a:lnTo>
                    <a:pt x="1275" y="994"/>
                  </a:lnTo>
                  <a:lnTo>
                    <a:pt x="1265" y="1000"/>
                  </a:lnTo>
                  <a:lnTo>
                    <a:pt x="1256" y="1005"/>
                  </a:lnTo>
                  <a:lnTo>
                    <a:pt x="1247" y="1011"/>
                  </a:lnTo>
                  <a:lnTo>
                    <a:pt x="1237" y="1015"/>
                  </a:lnTo>
                  <a:lnTo>
                    <a:pt x="1228" y="1019"/>
                  </a:lnTo>
                  <a:lnTo>
                    <a:pt x="1219" y="1025"/>
                  </a:lnTo>
                  <a:lnTo>
                    <a:pt x="1212" y="1028"/>
                  </a:lnTo>
                  <a:lnTo>
                    <a:pt x="1203" y="1033"/>
                  </a:lnTo>
                  <a:lnTo>
                    <a:pt x="1194" y="1037"/>
                  </a:lnTo>
                  <a:lnTo>
                    <a:pt x="1185" y="1040"/>
                  </a:lnTo>
                  <a:lnTo>
                    <a:pt x="1175" y="1045"/>
                  </a:lnTo>
                  <a:lnTo>
                    <a:pt x="1167" y="1049"/>
                  </a:lnTo>
                  <a:lnTo>
                    <a:pt x="1157" y="1053"/>
                  </a:lnTo>
                  <a:lnTo>
                    <a:pt x="1148" y="1056"/>
                  </a:lnTo>
                  <a:lnTo>
                    <a:pt x="1138" y="1061"/>
                  </a:lnTo>
                  <a:lnTo>
                    <a:pt x="1130" y="1065"/>
                  </a:lnTo>
                  <a:lnTo>
                    <a:pt x="1119" y="1070"/>
                  </a:lnTo>
                  <a:lnTo>
                    <a:pt x="1111" y="1074"/>
                  </a:lnTo>
                  <a:lnTo>
                    <a:pt x="1100" y="1077"/>
                  </a:lnTo>
                  <a:lnTo>
                    <a:pt x="1092" y="1083"/>
                  </a:lnTo>
                  <a:lnTo>
                    <a:pt x="1081" y="1086"/>
                  </a:lnTo>
                  <a:lnTo>
                    <a:pt x="1071" y="1090"/>
                  </a:lnTo>
                  <a:lnTo>
                    <a:pt x="1061" y="1095"/>
                  </a:lnTo>
                  <a:lnTo>
                    <a:pt x="1051" y="1099"/>
                  </a:lnTo>
                  <a:lnTo>
                    <a:pt x="1041" y="1102"/>
                  </a:lnTo>
                  <a:lnTo>
                    <a:pt x="1031" y="1106"/>
                  </a:lnTo>
                  <a:lnTo>
                    <a:pt x="1020" y="1109"/>
                  </a:lnTo>
                  <a:lnTo>
                    <a:pt x="1009" y="1114"/>
                  </a:lnTo>
                  <a:lnTo>
                    <a:pt x="998" y="1117"/>
                  </a:lnTo>
                  <a:lnTo>
                    <a:pt x="987" y="1121"/>
                  </a:lnTo>
                  <a:lnTo>
                    <a:pt x="977" y="1124"/>
                  </a:lnTo>
                  <a:lnTo>
                    <a:pt x="965" y="1127"/>
                  </a:lnTo>
                  <a:lnTo>
                    <a:pt x="954" y="1130"/>
                  </a:lnTo>
                  <a:lnTo>
                    <a:pt x="942" y="1133"/>
                  </a:lnTo>
                  <a:lnTo>
                    <a:pt x="930" y="1136"/>
                  </a:lnTo>
                  <a:lnTo>
                    <a:pt x="918" y="1139"/>
                  </a:lnTo>
                  <a:lnTo>
                    <a:pt x="907" y="1140"/>
                  </a:lnTo>
                  <a:lnTo>
                    <a:pt x="894" y="1143"/>
                  </a:lnTo>
                  <a:lnTo>
                    <a:pt x="882" y="1145"/>
                  </a:lnTo>
                  <a:lnTo>
                    <a:pt x="870" y="1148"/>
                  </a:lnTo>
                  <a:lnTo>
                    <a:pt x="856" y="1149"/>
                  </a:lnTo>
                  <a:lnTo>
                    <a:pt x="844" y="1151"/>
                  </a:lnTo>
                  <a:lnTo>
                    <a:pt x="831" y="1152"/>
                  </a:lnTo>
                  <a:lnTo>
                    <a:pt x="818" y="1152"/>
                  </a:lnTo>
                  <a:lnTo>
                    <a:pt x="805" y="1152"/>
                  </a:lnTo>
                  <a:lnTo>
                    <a:pt x="791" y="1154"/>
                  </a:lnTo>
                  <a:lnTo>
                    <a:pt x="777" y="1154"/>
                  </a:lnTo>
                  <a:lnTo>
                    <a:pt x="763" y="1154"/>
                  </a:lnTo>
                  <a:lnTo>
                    <a:pt x="748" y="1152"/>
                  </a:lnTo>
                  <a:lnTo>
                    <a:pt x="734" y="1152"/>
                  </a:lnTo>
                  <a:lnTo>
                    <a:pt x="720" y="1151"/>
                  </a:lnTo>
                  <a:lnTo>
                    <a:pt x="705" y="1151"/>
                  </a:lnTo>
                  <a:lnTo>
                    <a:pt x="689" y="1148"/>
                  </a:lnTo>
                  <a:lnTo>
                    <a:pt x="674" y="1146"/>
                  </a:lnTo>
                  <a:lnTo>
                    <a:pt x="659" y="1143"/>
                  </a:lnTo>
                  <a:lnTo>
                    <a:pt x="644" y="1142"/>
                  </a:lnTo>
                  <a:lnTo>
                    <a:pt x="628" y="1137"/>
                  </a:lnTo>
                  <a:lnTo>
                    <a:pt x="612" y="1134"/>
                  </a:lnTo>
                  <a:lnTo>
                    <a:pt x="596" y="1130"/>
                  </a:lnTo>
                  <a:lnTo>
                    <a:pt x="579" y="1126"/>
                  </a:lnTo>
                  <a:lnTo>
                    <a:pt x="562" y="1121"/>
                  </a:lnTo>
                  <a:lnTo>
                    <a:pt x="545" y="1117"/>
                  </a:lnTo>
                  <a:lnTo>
                    <a:pt x="529" y="1111"/>
                  </a:lnTo>
                  <a:lnTo>
                    <a:pt x="511" y="1105"/>
                  </a:lnTo>
                  <a:lnTo>
                    <a:pt x="493" y="1098"/>
                  </a:lnTo>
                  <a:lnTo>
                    <a:pt x="476" y="1092"/>
                  </a:lnTo>
                  <a:lnTo>
                    <a:pt x="457" y="1084"/>
                  </a:lnTo>
                  <a:lnTo>
                    <a:pt x="439" y="1077"/>
                  </a:lnTo>
                  <a:lnTo>
                    <a:pt x="420" y="1068"/>
                  </a:lnTo>
                  <a:lnTo>
                    <a:pt x="401" y="1059"/>
                  </a:lnTo>
                  <a:lnTo>
                    <a:pt x="382" y="1050"/>
                  </a:lnTo>
                  <a:lnTo>
                    <a:pt x="363" y="1040"/>
                  </a:lnTo>
                  <a:lnTo>
                    <a:pt x="343" y="1030"/>
                  </a:lnTo>
                  <a:lnTo>
                    <a:pt x="324" y="1019"/>
                  </a:lnTo>
                  <a:lnTo>
                    <a:pt x="306" y="1009"/>
                  </a:lnTo>
                  <a:lnTo>
                    <a:pt x="290" y="999"/>
                  </a:lnTo>
                  <a:lnTo>
                    <a:pt x="272" y="987"/>
                  </a:lnTo>
                  <a:lnTo>
                    <a:pt x="257" y="977"/>
                  </a:lnTo>
                  <a:lnTo>
                    <a:pt x="242" y="966"/>
                  </a:lnTo>
                  <a:lnTo>
                    <a:pt x="227" y="956"/>
                  </a:lnTo>
                  <a:lnTo>
                    <a:pt x="213" y="944"/>
                  </a:lnTo>
                  <a:lnTo>
                    <a:pt x="199" y="932"/>
                  </a:lnTo>
                  <a:lnTo>
                    <a:pt x="186" y="922"/>
                  </a:lnTo>
                  <a:lnTo>
                    <a:pt x="174" y="910"/>
                  </a:lnTo>
                  <a:lnTo>
                    <a:pt x="162" y="900"/>
                  </a:lnTo>
                  <a:lnTo>
                    <a:pt x="151" y="888"/>
                  </a:lnTo>
                  <a:lnTo>
                    <a:pt x="139" y="878"/>
                  </a:lnTo>
                  <a:lnTo>
                    <a:pt x="131" y="866"/>
                  </a:lnTo>
                  <a:lnTo>
                    <a:pt x="119" y="856"/>
                  </a:lnTo>
                  <a:lnTo>
                    <a:pt x="110" y="845"/>
                  </a:lnTo>
                  <a:lnTo>
                    <a:pt x="101" y="834"/>
                  </a:lnTo>
                  <a:lnTo>
                    <a:pt x="94" y="823"/>
                  </a:lnTo>
                  <a:lnTo>
                    <a:pt x="85" y="812"/>
                  </a:lnTo>
                  <a:lnTo>
                    <a:pt x="77" y="801"/>
                  </a:lnTo>
                  <a:lnTo>
                    <a:pt x="71" y="789"/>
                  </a:lnTo>
                  <a:lnTo>
                    <a:pt x="65" y="779"/>
                  </a:lnTo>
                  <a:lnTo>
                    <a:pt x="58" y="767"/>
                  </a:lnTo>
                  <a:lnTo>
                    <a:pt x="52" y="757"/>
                  </a:lnTo>
                  <a:lnTo>
                    <a:pt x="47" y="747"/>
                  </a:lnTo>
                  <a:lnTo>
                    <a:pt x="42" y="738"/>
                  </a:lnTo>
                  <a:lnTo>
                    <a:pt x="37" y="726"/>
                  </a:lnTo>
                  <a:lnTo>
                    <a:pt x="33" y="717"/>
                  </a:lnTo>
                  <a:lnTo>
                    <a:pt x="29" y="707"/>
                  </a:lnTo>
                  <a:lnTo>
                    <a:pt x="26" y="698"/>
                  </a:lnTo>
                  <a:lnTo>
                    <a:pt x="22" y="688"/>
                  </a:lnTo>
                  <a:lnTo>
                    <a:pt x="18" y="677"/>
                  </a:lnTo>
                  <a:lnTo>
                    <a:pt x="15" y="668"/>
                  </a:lnTo>
                  <a:lnTo>
                    <a:pt x="13" y="660"/>
                  </a:lnTo>
                  <a:lnTo>
                    <a:pt x="12" y="651"/>
                  </a:lnTo>
                  <a:lnTo>
                    <a:pt x="9" y="643"/>
                  </a:lnTo>
                  <a:lnTo>
                    <a:pt x="7" y="635"/>
                  </a:lnTo>
                  <a:lnTo>
                    <a:pt x="7" y="627"/>
                  </a:lnTo>
                  <a:lnTo>
                    <a:pt x="4" y="618"/>
                  </a:lnTo>
                  <a:lnTo>
                    <a:pt x="3" y="609"/>
                  </a:lnTo>
                  <a:lnTo>
                    <a:pt x="2" y="602"/>
                  </a:lnTo>
                  <a:lnTo>
                    <a:pt x="2" y="596"/>
                  </a:lnTo>
                  <a:lnTo>
                    <a:pt x="0" y="589"/>
                  </a:lnTo>
                  <a:lnTo>
                    <a:pt x="0" y="581"/>
                  </a:lnTo>
                  <a:lnTo>
                    <a:pt x="0" y="576"/>
                  </a:lnTo>
                  <a:lnTo>
                    <a:pt x="0" y="570"/>
                  </a:lnTo>
                  <a:lnTo>
                    <a:pt x="0" y="564"/>
                  </a:lnTo>
                  <a:lnTo>
                    <a:pt x="0" y="558"/>
                  </a:lnTo>
                  <a:lnTo>
                    <a:pt x="0" y="553"/>
                  </a:lnTo>
                  <a:lnTo>
                    <a:pt x="0" y="548"/>
                  </a:lnTo>
                  <a:lnTo>
                    <a:pt x="0" y="543"/>
                  </a:lnTo>
                  <a:lnTo>
                    <a:pt x="0" y="539"/>
                  </a:lnTo>
                  <a:lnTo>
                    <a:pt x="0" y="536"/>
                  </a:lnTo>
                  <a:lnTo>
                    <a:pt x="0" y="533"/>
                  </a:lnTo>
                  <a:lnTo>
                    <a:pt x="2" y="527"/>
                  </a:lnTo>
                  <a:lnTo>
                    <a:pt x="2" y="524"/>
                  </a:lnTo>
                  <a:lnTo>
                    <a:pt x="3" y="521"/>
                  </a:lnTo>
                  <a:lnTo>
                    <a:pt x="3" y="520"/>
                  </a:lnTo>
                  <a:lnTo>
                    <a:pt x="15" y="44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2" name="Freeform 7"/>
            <p:cNvSpPr>
              <a:spLocks/>
            </p:cNvSpPr>
            <p:nvPr/>
          </p:nvSpPr>
          <p:spPr bwMode="auto">
            <a:xfrm>
              <a:off x="2260" y="761"/>
              <a:ext cx="1155" cy="1050"/>
            </a:xfrm>
            <a:custGeom>
              <a:avLst/>
              <a:gdLst>
                <a:gd name="T0" fmla="*/ 143 w 1155"/>
                <a:gd name="T1" fmla="*/ 149 h 1050"/>
                <a:gd name="T2" fmla="*/ 185 w 1155"/>
                <a:gd name="T3" fmla="*/ 122 h 1050"/>
                <a:gd name="T4" fmla="*/ 221 w 1155"/>
                <a:gd name="T5" fmla="*/ 104 h 1050"/>
                <a:gd name="T6" fmla="*/ 254 w 1155"/>
                <a:gd name="T7" fmla="*/ 91 h 1050"/>
                <a:gd name="T8" fmla="*/ 302 w 1155"/>
                <a:gd name="T9" fmla="*/ 67 h 1050"/>
                <a:gd name="T10" fmla="*/ 343 w 1155"/>
                <a:gd name="T11" fmla="*/ 36 h 1050"/>
                <a:gd name="T12" fmla="*/ 377 w 1155"/>
                <a:gd name="T13" fmla="*/ 22 h 1050"/>
                <a:gd name="T14" fmla="*/ 421 w 1155"/>
                <a:gd name="T15" fmla="*/ 11 h 1050"/>
                <a:gd name="T16" fmla="*/ 470 w 1155"/>
                <a:gd name="T17" fmla="*/ 3 h 1050"/>
                <a:gd name="T18" fmla="*/ 526 w 1155"/>
                <a:gd name="T19" fmla="*/ 0 h 1050"/>
                <a:gd name="T20" fmla="*/ 586 w 1155"/>
                <a:gd name="T21" fmla="*/ 0 h 1050"/>
                <a:gd name="T22" fmla="*/ 654 w 1155"/>
                <a:gd name="T23" fmla="*/ 10 h 1050"/>
                <a:gd name="T24" fmla="*/ 737 w 1155"/>
                <a:gd name="T25" fmla="*/ 39 h 1050"/>
                <a:gd name="T26" fmla="*/ 827 w 1155"/>
                <a:gd name="T27" fmla="*/ 85 h 1050"/>
                <a:gd name="T28" fmla="*/ 914 w 1155"/>
                <a:gd name="T29" fmla="*/ 147 h 1050"/>
                <a:gd name="T30" fmla="*/ 991 w 1155"/>
                <a:gd name="T31" fmla="*/ 221 h 1050"/>
                <a:gd name="T32" fmla="*/ 1051 w 1155"/>
                <a:gd name="T33" fmla="*/ 306 h 1050"/>
                <a:gd name="T34" fmla="*/ 1085 w 1155"/>
                <a:gd name="T35" fmla="*/ 398 h 1050"/>
                <a:gd name="T36" fmla="*/ 1103 w 1155"/>
                <a:gd name="T37" fmla="*/ 473 h 1050"/>
                <a:gd name="T38" fmla="*/ 1109 w 1155"/>
                <a:gd name="T39" fmla="*/ 532 h 1050"/>
                <a:gd name="T40" fmla="*/ 1105 w 1155"/>
                <a:gd name="T41" fmla="*/ 576 h 1050"/>
                <a:gd name="T42" fmla="*/ 1085 w 1155"/>
                <a:gd name="T43" fmla="*/ 631 h 1050"/>
                <a:gd name="T44" fmla="*/ 1055 w 1155"/>
                <a:gd name="T45" fmla="*/ 668 h 1050"/>
                <a:gd name="T46" fmla="*/ 1019 w 1155"/>
                <a:gd name="T47" fmla="*/ 696 h 1050"/>
                <a:gd name="T48" fmla="*/ 985 w 1155"/>
                <a:gd name="T49" fmla="*/ 715 h 1050"/>
                <a:gd name="T50" fmla="*/ 991 w 1155"/>
                <a:gd name="T51" fmla="*/ 778 h 1050"/>
                <a:gd name="T52" fmla="*/ 1029 w 1155"/>
                <a:gd name="T53" fmla="*/ 802 h 1050"/>
                <a:gd name="T54" fmla="*/ 1072 w 1155"/>
                <a:gd name="T55" fmla="*/ 815 h 1050"/>
                <a:gd name="T56" fmla="*/ 1113 w 1155"/>
                <a:gd name="T57" fmla="*/ 828 h 1050"/>
                <a:gd name="T58" fmla="*/ 1150 w 1155"/>
                <a:gd name="T59" fmla="*/ 845 h 1050"/>
                <a:gd name="T60" fmla="*/ 1137 w 1155"/>
                <a:gd name="T61" fmla="*/ 873 h 1050"/>
                <a:gd name="T62" fmla="*/ 1091 w 1155"/>
                <a:gd name="T63" fmla="*/ 929 h 1050"/>
                <a:gd name="T64" fmla="*/ 1038 w 1155"/>
                <a:gd name="T65" fmla="*/ 968 h 1050"/>
                <a:gd name="T66" fmla="*/ 995 w 1155"/>
                <a:gd name="T67" fmla="*/ 967 h 1050"/>
                <a:gd name="T68" fmla="*/ 903 w 1155"/>
                <a:gd name="T69" fmla="*/ 955 h 1050"/>
                <a:gd name="T70" fmla="*/ 771 w 1155"/>
                <a:gd name="T71" fmla="*/ 939 h 1050"/>
                <a:gd name="T72" fmla="*/ 629 w 1155"/>
                <a:gd name="T73" fmla="*/ 920 h 1050"/>
                <a:gd name="T74" fmla="*/ 502 w 1155"/>
                <a:gd name="T75" fmla="*/ 904 h 1050"/>
                <a:gd name="T76" fmla="*/ 416 w 1155"/>
                <a:gd name="T77" fmla="*/ 892 h 1050"/>
                <a:gd name="T78" fmla="*/ 119 w 1155"/>
                <a:gd name="T79" fmla="*/ 1039 h 1050"/>
                <a:gd name="T80" fmla="*/ 75 w 1155"/>
                <a:gd name="T81" fmla="*/ 1008 h 1050"/>
                <a:gd name="T82" fmla="*/ 23 w 1155"/>
                <a:gd name="T83" fmla="*/ 980 h 1050"/>
                <a:gd name="T84" fmla="*/ 9 w 1155"/>
                <a:gd name="T85" fmla="*/ 954 h 1050"/>
                <a:gd name="T86" fmla="*/ 14 w 1155"/>
                <a:gd name="T87" fmla="*/ 912 h 1050"/>
                <a:gd name="T88" fmla="*/ 19 w 1155"/>
                <a:gd name="T89" fmla="*/ 868 h 1050"/>
                <a:gd name="T90" fmla="*/ 39 w 1155"/>
                <a:gd name="T91" fmla="*/ 822 h 1050"/>
                <a:gd name="T92" fmla="*/ 59 w 1155"/>
                <a:gd name="T93" fmla="*/ 774 h 1050"/>
                <a:gd name="T94" fmla="*/ 62 w 1155"/>
                <a:gd name="T95" fmla="*/ 712 h 1050"/>
                <a:gd name="T96" fmla="*/ 49 w 1155"/>
                <a:gd name="T97" fmla="*/ 650 h 1050"/>
                <a:gd name="T98" fmla="*/ 29 w 1155"/>
                <a:gd name="T99" fmla="*/ 588 h 1050"/>
                <a:gd name="T100" fmla="*/ 13 w 1155"/>
                <a:gd name="T101" fmla="*/ 533 h 1050"/>
                <a:gd name="T102" fmla="*/ 4 w 1155"/>
                <a:gd name="T103" fmla="*/ 492 h 1050"/>
                <a:gd name="T104" fmla="*/ 0 w 1155"/>
                <a:gd name="T105" fmla="*/ 442 h 1050"/>
                <a:gd name="T106" fmla="*/ 4 w 1155"/>
                <a:gd name="T107" fmla="*/ 386 h 1050"/>
                <a:gd name="T108" fmla="*/ 15 w 1155"/>
                <a:gd name="T109" fmla="*/ 328 h 1050"/>
                <a:gd name="T110" fmla="*/ 37 w 1155"/>
                <a:gd name="T111" fmla="*/ 271 h 1050"/>
                <a:gd name="T112" fmla="*/ 68 w 1155"/>
                <a:gd name="T113" fmla="*/ 219 h 10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55" h="1050">
                  <a:moveTo>
                    <a:pt x="104" y="182"/>
                  </a:moveTo>
                  <a:lnTo>
                    <a:pt x="108" y="178"/>
                  </a:lnTo>
                  <a:lnTo>
                    <a:pt x="111" y="174"/>
                  </a:lnTo>
                  <a:lnTo>
                    <a:pt x="116" y="169"/>
                  </a:lnTo>
                  <a:lnTo>
                    <a:pt x="121" y="166"/>
                  </a:lnTo>
                  <a:lnTo>
                    <a:pt x="125" y="162"/>
                  </a:lnTo>
                  <a:lnTo>
                    <a:pt x="129" y="159"/>
                  </a:lnTo>
                  <a:lnTo>
                    <a:pt x="134" y="154"/>
                  </a:lnTo>
                  <a:lnTo>
                    <a:pt x="138" y="153"/>
                  </a:lnTo>
                  <a:lnTo>
                    <a:pt x="143" y="149"/>
                  </a:lnTo>
                  <a:lnTo>
                    <a:pt x="147" y="146"/>
                  </a:lnTo>
                  <a:lnTo>
                    <a:pt x="151" y="143"/>
                  </a:lnTo>
                  <a:lnTo>
                    <a:pt x="156" y="140"/>
                  </a:lnTo>
                  <a:lnTo>
                    <a:pt x="159" y="137"/>
                  </a:lnTo>
                  <a:lnTo>
                    <a:pt x="164" y="134"/>
                  </a:lnTo>
                  <a:lnTo>
                    <a:pt x="168" y="132"/>
                  </a:lnTo>
                  <a:lnTo>
                    <a:pt x="173" y="129"/>
                  </a:lnTo>
                  <a:lnTo>
                    <a:pt x="176" y="126"/>
                  </a:lnTo>
                  <a:lnTo>
                    <a:pt x="180" y="125"/>
                  </a:lnTo>
                  <a:lnTo>
                    <a:pt x="185" y="122"/>
                  </a:lnTo>
                  <a:lnTo>
                    <a:pt x="188" y="121"/>
                  </a:lnTo>
                  <a:lnTo>
                    <a:pt x="192" y="119"/>
                  </a:lnTo>
                  <a:lnTo>
                    <a:pt x="196" y="116"/>
                  </a:lnTo>
                  <a:lnTo>
                    <a:pt x="200" y="115"/>
                  </a:lnTo>
                  <a:lnTo>
                    <a:pt x="204" y="113"/>
                  </a:lnTo>
                  <a:lnTo>
                    <a:pt x="207" y="112"/>
                  </a:lnTo>
                  <a:lnTo>
                    <a:pt x="211" y="109"/>
                  </a:lnTo>
                  <a:lnTo>
                    <a:pt x="215" y="107"/>
                  </a:lnTo>
                  <a:lnTo>
                    <a:pt x="219" y="106"/>
                  </a:lnTo>
                  <a:lnTo>
                    <a:pt x="221" y="104"/>
                  </a:lnTo>
                  <a:lnTo>
                    <a:pt x="225" y="103"/>
                  </a:lnTo>
                  <a:lnTo>
                    <a:pt x="229" y="101"/>
                  </a:lnTo>
                  <a:lnTo>
                    <a:pt x="233" y="101"/>
                  </a:lnTo>
                  <a:lnTo>
                    <a:pt x="235" y="98"/>
                  </a:lnTo>
                  <a:lnTo>
                    <a:pt x="239" y="98"/>
                  </a:lnTo>
                  <a:lnTo>
                    <a:pt x="242" y="97"/>
                  </a:lnTo>
                  <a:lnTo>
                    <a:pt x="245" y="95"/>
                  </a:lnTo>
                  <a:lnTo>
                    <a:pt x="248" y="94"/>
                  </a:lnTo>
                  <a:lnTo>
                    <a:pt x="252" y="93"/>
                  </a:lnTo>
                  <a:lnTo>
                    <a:pt x="254" y="91"/>
                  </a:lnTo>
                  <a:lnTo>
                    <a:pt x="258" y="91"/>
                  </a:lnTo>
                  <a:lnTo>
                    <a:pt x="263" y="88"/>
                  </a:lnTo>
                  <a:lnTo>
                    <a:pt x="269" y="85"/>
                  </a:lnTo>
                  <a:lnTo>
                    <a:pt x="274" y="84"/>
                  </a:lnTo>
                  <a:lnTo>
                    <a:pt x="280" y="82"/>
                  </a:lnTo>
                  <a:lnTo>
                    <a:pt x="285" y="79"/>
                  </a:lnTo>
                  <a:lnTo>
                    <a:pt x="290" y="76"/>
                  </a:lnTo>
                  <a:lnTo>
                    <a:pt x="293" y="73"/>
                  </a:lnTo>
                  <a:lnTo>
                    <a:pt x="298" y="70"/>
                  </a:lnTo>
                  <a:lnTo>
                    <a:pt x="302" y="67"/>
                  </a:lnTo>
                  <a:lnTo>
                    <a:pt x="306" y="64"/>
                  </a:lnTo>
                  <a:lnTo>
                    <a:pt x="310" y="62"/>
                  </a:lnTo>
                  <a:lnTo>
                    <a:pt x="314" y="59"/>
                  </a:lnTo>
                  <a:lnTo>
                    <a:pt x="316" y="56"/>
                  </a:lnTo>
                  <a:lnTo>
                    <a:pt x="320" y="51"/>
                  </a:lnTo>
                  <a:lnTo>
                    <a:pt x="324" y="48"/>
                  </a:lnTo>
                  <a:lnTo>
                    <a:pt x="329" y="44"/>
                  </a:lnTo>
                  <a:lnTo>
                    <a:pt x="334" y="41"/>
                  </a:lnTo>
                  <a:lnTo>
                    <a:pt x="339" y="38"/>
                  </a:lnTo>
                  <a:lnTo>
                    <a:pt x="343" y="36"/>
                  </a:lnTo>
                  <a:lnTo>
                    <a:pt x="345" y="35"/>
                  </a:lnTo>
                  <a:lnTo>
                    <a:pt x="349" y="34"/>
                  </a:lnTo>
                  <a:lnTo>
                    <a:pt x="352" y="32"/>
                  </a:lnTo>
                  <a:lnTo>
                    <a:pt x="355" y="31"/>
                  </a:lnTo>
                  <a:lnTo>
                    <a:pt x="358" y="29"/>
                  </a:lnTo>
                  <a:lnTo>
                    <a:pt x="362" y="28"/>
                  </a:lnTo>
                  <a:lnTo>
                    <a:pt x="366" y="26"/>
                  </a:lnTo>
                  <a:lnTo>
                    <a:pt x="369" y="25"/>
                  </a:lnTo>
                  <a:lnTo>
                    <a:pt x="373" y="23"/>
                  </a:lnTo>
                  <a:lnTo>
                    <a:pt x="377" y="22"/>
                  </a:lnTo>
                  <a:lnTo>
                    <a:pt x="381" y="22"/>
                  </a:lnTo>
                  <a:lnTo>
                    <a:pt x="384" y="20"/>
                  </a:lnTo>
                  <a:lnTo>
                    <a:pt x="390" y="19"/>
                  </a:lnTo>
                  <a:lnTo>
                    <a:pt x="393" y="17"/>
                  </a:lnTo>
                  <a:lnTo>
                    <a:pt x="398" y="17"/>
                  </a:lnTo>
                  <a:lnTo>
                    <a:pt x="402" y="16"/>
                  </a:lnTo>
                  <a:lnTo>
                    <a:pt x="407" y="14"/>
                  </a:lnTo>
                  <a:lnTo>
                    <a:pt x="411" y="14"/>
                  </a:lnTo>
                  <a:lnTo>
                    <a:pt x="416" y="13"/>
                  </a:lnTo>
                  <a:lnTo>
                    <a:pt x="421" y="11"/>
                  </a:lnTo>
                  <a:lnTo>
                    <a:pt x="425" y="11"/>
                  </a:lnTo>
                  <a:lnTo>
                    <a:pt x="430" y="10"/>
                  </a:lnTo>
                  <a:lnTo>
                    <a:pt x="435" y="8"/>
                  </a:lnTo>
                  <a:lnTo>
                    <a:pt x="440" y="8"/>
                  </a:lnTo>
                  <a:lnTo>
                    <a:pt x="445" y="7"/>
                  </a:lnTo>
                  <a:lnTo>
                    <a:pt x="450" y="6"/>
                  </a:lnTo>
                  <a:lnTo>
                    <a:pt x="455" y="6"/>
                  </a:lnTo>
                  <a:lnTo>
                    <a:pt x="460" y="4"/>
                  </a:lnTo>
                  <a:lnTo>
                    <a:pt x="465" y="4"/>
                  </a:lnTo>
                  <a:lnTo>
                    <a:pt x="470" y="3"/>
                  </a:lnTo>
                  <a:lnTo>
                    <a:pt x="476" y="3"/>
                  </a:lnTo>
                  <a:lnTo>
                    <a:pt x="481" y="3"/>
                  </a:lnTo>
                  <a:lnTo>
                    <a:pt x="487" y="1"/>
                  </a:lnTo>
                  <a:lnTo>
                    <a:pt x="492" y="1"/>
                  </a:lnTo>
                  <a:lnTo>
                    <a:pt x="498" y="1"/>
                  </a:lnTo>
                  <a:lnTo>
                    <a:pt x="503" y="1"/>
                  </a:lnTo>
                  <a:lnTo>
                    <a:pt x="510" y="1"/>
                  </a:lnTo>
                  <a:lnTo>
                    <a:pt x="515" y="0"/>
                  </a:lnTo>
                  <a:lnTo>
                    <a:pt x="521" y="0"/>
                  </a:lnTo>
                  <a:lnTo>
                    <a:pt x="526" y="0"/>
                  </a:lnTo>
                  <a:lnTo>
                    <a:pt x="532" y="0"/>
                  </a:lnTo>
                  <a:lnTo>
                    <a:pt x="537" y="0"/>
                  </a:lnTo>
                  <a:lnTo>
                    <a:pt x="544" y="0"/>
                  </a:lnTo>
                  <a:lnTo>
                    <a:pt x="550" y="0"/>
                  </a:lnTo>
                  <a:lnTo>
                    <a:pt x="556" y="0"/>
                  </a:lnTo>
                  <a:lnTo>
                    <a:pt x="562" y="0"/>
                  </a:lnTo>
                  <a:lnTo>
                    <a:pt x="568" y="0"/>
                  </a:lnTo>
                  <a:lnTo>
                    <a:pt x="574" y="0"/>
                  </a:lnTo>
                  <a:lnTo>
                    <a:pt x="580" y="0"/>
                  </a:lnTo>
                  <a:lnTo>
                    <a:pt x="586" y="0"/>
                  </a:lnTo>
                  <a:lnTo>
                    <a:pt x="592" y="1"/>
                  </a:lnTo>
                  <a:lnTo>
                    <a:pt x="598" y="1"/>
                  </a:lnTo>
                  <a:lnTo>
                    <a:pt x="605" y="1"/>
                  </a:lnTo>
                  <a:lnTo>
                    <a:pt x="611" y="1"/>
                  </a:lnTo>
                  <a:lnTo>
                    <a:pt x="617" y="3"/>
                  </a:lnTo>
                  <a:lnTo>
                    <a:pt x="625" y="3"/>
                  </a:lnTo>
                  <a:lnTo>
                    <a:pt x="631" y="4"/>
                  </a:lnTo>
                  <a:lnTo>
                    <a:pt x="639" y="7"/>
                  </a:lnTo>
                  <a:lnTo>
                    <a:pt x="646" y="8"/>
                  </a:lnTo>
                  <a:lnTo>
                    <a:pt x="654" y="10"/>
                  </a:lnTo>
                  <a:lnTo>
                    <a:pt x="661" y="13"/>
                  </a:lnTo>
                  <a:lnTo>
                    <a:pt x="669" y="14"/>
                  </a:lnTo>
                  <a:lnTo>
                    <a:pt x="678" y="17"/>
                  </a:lnTo>
                  <a:lnTo>
                    <a:pt x="687" y="20"/>
                  </a:lnTo>
                  <a:lnTo>
                    <a:pt x="694" y="23"/>
                  </a:lnTo>
                  <a:lnTo>
                    <a:pt x="703" y="26"/>
                  </a:lnTo>
                  <a:lnTo>
                    <a:pt x="712" y="29"/>
                  </a:lnTo>
                  <a:lnTo>
                    <a:pt x="720" y="32"/>
                  </a:lnTo>
                  <a:lnTo>
                    <a:pt x="728" y="35"/>
                  </a:lnTo>
                  <a:lnTo>
                    <a:pt x="737" y="39"/>
                  </a:lnTo>
                  <a:lnTo>
                    <a:pt x="746" y="44"/>
                  </a:lnTo>
                  <a:lnTo>
                    <a:pt x="755" y="48"/>
                  </a:lnTo>
                  <a:lnTo>
                    <a:pt x="764" y="51"/>
                  </a:lnTo>
                  <a:lnTo>
                    <a:pt x="773" y="56"/>
                  </a:lnTo>
                  <a:lnTo>
                    <a:pt x="782" y="62"/>
                  </a:lnTo>
                  <a:lnTo>
                    <a:pt x="790" y="64"/>
                  </a:lnTo>
                  <a:lnTo>
                    <a:pt x="799" y="70"/>
                  </a:lnTo>
                  <a:lnTo>
                    <a:pt x="809" y="75"/>
                  </a:lnTo>
                  <a:lnTo>
                    <a:pt x="818" y="81"/>
                  </a:lnTo>
                  <a:lnTo>
                    <a:pt x="827" y="85"/>
                  </a:lnTo>
                  <a:lnTo>
                    <a:pt x="836" y="91"/>
                  </a:lnTo>
                  <a:lnTo>
                    <a:pt x="845" y="97"/>
                  </a:lnTo>
                  <a:lnTo>
                    <a:pt x="854" y="103"/>
                  </a:lnTo>
                  <a:lnTo>
                    <a:pt x="862" y="109"/>
                  </a:lnTo>
                  <a:lnTo>
                    <a:pt x="871" y="115"/>
                  </a:lnTo>
                  <a:lnTo>
                    <a:pt x="880" y="121"/>
                  </a:lnTo>
                  <a:lnTo>
                    <a:pt x="889" y="126"/>
                  </a:lnTo>
                  <a:lnTo>
                    <a:pt x="898" y="132"/>
                  </a:lnTo>
                  <a:lnTo>
                    <a:pt x="905" y="140"/>
                  </a:lnTo>
                  <a:lnTo>
                    <a:pt x="914" y="147"/>
                  </a:lnTo>
                  <a:lnTo>
                    <a:pt x="923" y="154"/>
                  </a:lnTo>
                  <a:lnTo>
                    <a:pt x="931" y="160"/>
                  </a:lnTo>
                  <a:lnTo>
                    <a:pt x="940" y="168"/>
                  </a:lnTo>
                  <a:lnTo>
                    <a:pt x="947" y="174"/>
                  </a:lnTo>
                  <a:lnTo>
                    <a:pt x="955" y="182"/>
                  </a:lnTo>
                  <a:lnTo>
                    <a:pt x="962" y="190"/>
                  </a:lnTo>
                  <a:lnTo>
                    <a:pt x="970" y="197"/>
                  </a:lnTo>
                  <a:lnTo>
                    <a:pt x="978" y="205"/>
                  </a:lnTo>
                  <a:lnTo>
                    <a:pt x="985" y="213"/>
                  </a:lnTo>
                  <a:lnTo>
                    <a:pt x="991" y="221"/>
                  </a:lnTo>
                  <a:lnTo>
                    <a:pt x="999" y="228"/>
                  </a:lnTo>
                  <a:lnTo>
                    <a:pt x="1005" y="237"/>
                  </a:lnTo>
                  <a:lnTo>
                    <a:pt x="1012" y="244"/>
                  </a:lnTo>
                  <a:lnTo>
                    <a:pt x="1018" y="253"/>
                  </a:lnTo>
                  <a:lnTo>
                    <a:pt x="1023" y="262"/>
                  </a:lnTo>
                  <a:lnTo>
                    <a:pt x="1029" y="271"/>
                  </a:lnTo>
                  <a:lnTo>
                    <a:pt x="1036" y="280"/>
                  </a:lnTo>
                  <a:lnTo>
                    <a:pt x="1041" y="287"/>
                  </a:lnTo>
                  <a:lnTo>
                    <a:pt x="1046" y="297"/>
                  </a:lnTo>
                  <a:lnTo>
                    <a:pt x="1051" y="306"/>
                  </a:lnTo>
                  <a:lnTo>
                    <a:pt x="1056" y="315"/>
                  </a:lnTo>
                  <a:lnTo>
                    <a:pt x="1060" y="324"/>
                  </a:lnTo>
                  <a:lnTo>
                    <a:pt x="1064" y="334"/>
                  </a:lnTo>
                  <a:lnTo>
                    <a:pt x="1067" y="343"/>
                  </a:lnTo>
                  <a:lnTo>
                    <a:pt x="1071" y="354"/>
                  </a:lnTo>
                  <a:lnTo>
                    <a:pt x="1074" y="362"/>
                  </a:lnTo>
                  <a:lnTo>
                    <a:pt x="1076" y="371"/>
                  </a:lnTo>
                  <a:lnTo>
                    <a:pt x="1080" y="380"/>
                  </a:lnTo>
                  <a:lnTo>
                    <a:pt x="1082" y="390"/>
                  </a:lnTo>
                  <a:lnTo>
                    <a:pt x="1085" y="398"/>
                  </a:lnTo>
                  <a:lnTo>
                    <a:pt x="1088" y="407"/>
                  </a:lnTo>
                  <a:lnTo>
                    <a:pt x="1089" y="414"/>
                  </a:lnTo>
                  <a:lnTo>
                    <a:pt x="1091" y="423"/>
                  </a:lnTo>
                  <a:lnTo>
                    <a:pt x="1093" y="430"/>
                  </a:lnTo>
                  <a:lnTo>
                    <a:pt x="1095" y="439"/>
                  </a:lnTo>
                  <a:lnTo>
                    <a:pt x="1096" y="446"/>
                  </a:lnTo>
                  <a:lnTo>
                    <a:pt x="1099" y="454"/>
                  </a:lnTo>
                  <a:lnTo>
                    <a:pt x="1099" y="460"/>
                  </a:lnTo>
                  <a:lnTo>
                    <a:pt x="1101" y="467"/>
                  </a:lnTo>
                  <a:lnTo>
                    <a:pt x="1103" y="473"/>
                  </a:lnTo>
                  <a:lnTo>
                    <a:pt x="1104" y="480"/>
                  </a:lnTo>
                  <a:lnTo>
                    <a:pt x="1105" y="486"/>
                  </a:lnTo>
                  <a:lnTo>
                    <a:pt x="1105" y="492"/>
                  </a:lnTo>
                  <a:lnTo>
                    <a:pt x="1105" y="498"/>
                  </a:lnTo>
                  <a:lnTo>
                    <a:pt x="1107" y="504"/>
                  </a:lnTo>
                  <a:lnTo>
                    <a:pt x="1107" y="510"/>
                  </a:lnTo>
                  <a:lnTo>
                    <a:pt x="1108" y="516"/>
                  </a:lnTo>
                  <a:lnTo>
                    <a:pt x="1108" y="522"/>
                  </a:lnTo>
                  <a:lnTo>
                    <a:pt x="1109" y="528"/>
                  </a:lnTo>
                  <a:lnTo>
                    <a:pt x="1109" y="532"/>
                  </a:lnTo>
                  <a:lnTo>
                    <a:pt x="1109" y="536"/>
                  </a:lnTo>
                  <a:lnTo>
                    <a:pt x="1109" y="541"/>
                  </a:lnTo>
                  <a:lnTo>
                    <a:pt x="1109" y="547"/>
                  </a:lnTo>
                  <a:lnTo>
                    <a:pt x="1108" y="551"/>
                  </a:lnTo>
                  <a:lnTo>
                    <a:pt x="1108" y="556"/>
                  </a:lnTo>
                  <a:lnTo>
                    <a:pt x="1108" y="560"/>
                  </a:lnTo>
                  <a:lnTo>
                    <a:pt x="1108" y="564"/>
                  </a:lnTo>
                  <a:lnTo>
                    <a:pt x="1107" y="567"/>
                  </a:lnTo>
                  <a:lnTo>
                    <a:pt x="1107" y="572"/>
                  </a:lnTo>
                  <a:lnTo>
                    <a:pt x="1105" y="576"/>
                  </a:lnTo>
                  <a:lnTo>
                    <a:pt x="1105" y="579"/>
                  </a:lnTo>
                  <a:lnTo>
                    <a:pt x="1104" y="586"/>
                  </a:lnTo>
                  <a:lnTo>
                    <a:pt x="1103" y="594"/>
                  </a:lnTo>
                  <a:lnTo>
                    <a:pt x="1100" y="600"/>
                  </a:lnTo>
                  <a:lnTo>
                    <a:pt x="1098" y="606"/>
                  </a:lnTo>
                  <a:lnTo>
                    <a:pt x="1095" y="612"/>
                  </a:lnTo>
                  <a:lnTo>
                    <a:pt x="1093" y="617"/>
                  </a:lnTo>
                  <a:lnTo>
                    <a:pt x="1090" y="622"/>
                  </a:lnTo>
                  <a:lnTo>
                    <a:pt x="1088" y="626"/>
                  </a:lnTo>
                  <a:lnTo>
                    <a:pt x="1085" y="631"/>
                  </a:lnTo>
                  <a:lnTo>
                    <a:pt x="1081" y="635"/>
                  </a:lnTo>
                  <a:lnTo>
                    <a:pt x="1079" y="640"/>
                  </a:lnTo>
                  <a:lnTo>
                    <a:pt x="1076" y="643"/>
                  </a:lnTo>
                  <a:lnTo>
                    <a:pt x="1074" y="647"/>
                  </a:lnTo>
                  <a:lnTo>
                    <a:pt x="1071" y="651"/>
                  </a:lnTo>
                  <a:lnTo>
                    <a:pt x="1067" y="654"/>
                  </a:lnTo>
                  <a:lnTo>
                    <a:pt x="1064" y="659"/>
                  </a:lnTo>
                  <a:lnTo>
                    <a:pt x="1061" y="662"/>
                  </a:lnTo>
                  <a:lnTo>
                    <a:pt x="1057" y="665"/>
                  </a:lnTo>
                  <a:lnTo>
                    <a:pt x="1055" y="668"/>
                  </a:lnTo>
                  <a:lnTo>
                    <a:pt x="1051" y="671"/>
                  </a:lnTo>
                  <a:lnTo>
                    <a:pt x="1047" y="674"/>
                  </a:lnTo>
                  <a:lnTo>
                    <a:pt x="1045" y="676"/>
                  </a:lnTo>
                  <a:lnTo>
                    <a:pt x="1041" y="679"/>
                  </a:lnTo>
                  <a:lnTo>
                    <a:pt x="1037" y="682"/>
                  </a:lnTo>
                  <a:lnTo>
                    <a:pt x="1033" y="685"/>
                  </a:lnTo>
                  <a:lnTo>
                    <a:pt x="1029" y="688"/>
                  </a:lnTo>
                  <a:lnTo>
                    <a:pt x="1026" y="690"/>
                  </a:lnTo>
                  <a:lnTo>
                    <a:pt x="1023" y="693"/>
                  </a:lnTo>
                  <a:lnTo>
                    <a:pt x="1019" y="696"/>
                  </a:lnTo>
                  <a:lnTo>
                    <a:pt x="1017" y="697"/>
                  </a:lnTo>
                  <a:lnTo>
                    <a:pt x="1013" y="699"/>
                  </a:lnTo>
                  <a:lnTo>
                    <a:pt x="1009" y="702"/>
                  </a:lnTo>
                  <a:lnTo>
                    <a:pt x="1005" y="703"/>
                  </a:lnTo>
                  <a:lnTo>
                    <a:pt x="1003" y="704"/>
                  </a:lnTo>
                  <a:lnTo>
                    <a:pt x="998" y="707"/>
                  </a:lnTo>
                  <a:lnTo>
                    <a:pt x="993" y="710"/>
                  </a:lnTo>
                  <a:lnTo>
                    <a:pt x="989" y="712"/>
                  </a:lnTo>
                  <a:lnTo>
                    <a:pt x="988" y="713"/>
                  </a:lnTo>
                  <a:lnTo>
                    <a:pt x="985" y="715"/>
                  </a:lnTo>
                  <a:lnTo>
                    <a:pt x="985" y="716"/>
                  </a:lnTo>
                  <a:lnTo>
                    <a:pt x="966" y="755"/>
                  </a:lnTo>
                  <a:lnTo>
                    <a:pt x="967" y="758"/>
                  </a:lnTo>
                  <a:lnTo>
                    <a:pt x="970" y="759"/>
                  </a:lnTo>
                  <a:lnTo>
                    <a:pt x="974" y="763"/>
                  </a:lnTo>
                  <a:lnTo>
                    <a:pt x="978" y="766"/>
                  </a:lnTo>
                  <a:lnTo>
                    <a:pt x="983" y="771"/>
                  </a:lnTo>
                  <a:lnTo>
                    <a:pt x="985" y="774"/>
                  </a:lnTo>
                  <a:lnTo>
                    <a:pt x="988" y="775"/>
                  </a:lnTo>
                  <a:lnTo>
                    <a:pt x="991" y="778"/>
                  </a:lnTo>
                  <a:lnTo>
                    <a:pt x="995" y="781"/>
                  </a:lnTo>
                  <a:lnTo>
                    <a:pt x="998" y="783"/>
                  </a:lnTo>
                  <a:lnTo>
                    <a:pt x="1002" y="786"/>
                  </a:lnTo>
                  <a:lnTo>
                    <a:pt x="1005" y="789"/>
                  </a:lnTo>
                  <a:lnTo>
                    <a:pt x="1009" y="791"/>
                  </a:lnTo>
                  <a:lnTo>
                    <a:pt x="1012" y="793"/>
                  </a:lnTo>
                  <a:lnTo>
                    <a:pt x="1017" y="796"/>
                  </a:lnTo>
                  <a:lnTo>
                    <a:pt x="1021" y="799"/>
                  </a:lnTo>
                  <a:lnTo>
                    <a:pt x="1026" y="802"/>
                  </a:lnTo>
                  <a:lnTo>
                    <a:pt x="1029" y="802"/>
                  </a:lnTo>
                  <a:lnTo>
                    <a:pt x="1034" y="805"/>
                  </a:lnTo>
                  <a:lnTo>
                    <a:pt x="1038" y="806"/>
                  </a:lnTo>
                  <a:lnTo>
                    <a:pt x="1042" y="809"/>
                  </a:lnTo>
                  <a:lnTo>
                    <a:pt x="1047" y="809"/>
                  </a:lnTo>
                  <a:lnTo>
                    <a:pt x="1052" y="811"/>
                  </a:lnTo>
                  <a:lnTo>
                    <a:pt x="1056" y="812"/>
                  </a:lnTo>
                  <a:lnTo>
                    <a:pt x="1061" y="814"/>
                  </a:lnTo>
                  <a:lnTo>
                    <a:pt x="1065" y="814"/>
                  </a:lnTo>
                  <a:lnTo>
                    <a:pt x="1069" y="815"/>
                  </a:lnTo>
                  <a:lnTo>
                    <a:pt x="1072" y="815"/>
                  </a:lnTo>
                  <a:lnTo>
                    <a:pt x="1077" y="817"/>
                  </a:lnTo>
                  <a:lnTo>
                    <a:pt x="1081" y="817"/>
                  </a:lnTo>
                  <a:lnTo>
                    <a:pt x="1086" y="818"/>
                  </a:lnTo>
                  <a:lnTo>
                    <a:pt x="1090" y="819"/>
                  </a:lnTo>
                  <a:lnTo>
                    <a:pt x="1094" y="821"/>
                  </a:lnTo>
                  <a:lnTo>
                    <a:pt x="1098" y="822"/>
                  </a:lnTo>
                  <a:lnTo>
                    <a:pt x="1101" y="822"/>
                  </a:lnTo>
                  <a:lnTo>
                    <a:pt x="1105" y="824"/>
                  </a:lnTo>
                  <a:lnTo>
                    <a:pt x="1110" y="827"/>
                  </a:lnTo>
                  <a:lnTo>
                    <a:pt x="1113" y="828"/>
                  </a:lnTo>
                  <a:lnTo>
                    <a:pt x="1117" y="830"/>
                  </a:lnTo>
                  <a:lnTo>
                    <a:pt x="1120" y="831"/>
                  </a:lnTo>
                  <a:lnTo>
                    <a:pt x="1124" y="833"/>
                  </a:lnTo>
                  <a:lnTo>
                    <a:pt x="1128" y="834"/>
                  </a:lnTo>
                  <a:lnTo>
                    <a:pt x="1131" y="836"/>
                  </a:lnTo>
                  <a:lnTo>
                    <a:pt x="1134" y="837"/>
                  </a:lnTo>
                  <a:lnTo>
                    <a:pt x="1137" y="839"/>
                  </a:lnTo>
                  <a:lnTo>
                    <a:pt x="1142" y="842"/>
                  </a:lnTo>
                  <a:lnTo>
                    <a:pt x="1147" y="843"/>
                  </a:lnTo>
                  <a:lnTo>
                    <a:pt x="1150" y="845"/>
                  </a:lnTo>
                  <a:lnTo>
                    <a:pt x="1152" y="848"/>
                  </a:lnTo>
                  <a:lnTo>
                    <a:pt x="1153" y="849"/>
                  </a:lnTo>
                  <a:lnTo>
                    <a:pt x="1155" y="849"/>
                  </a:lnTo>
                  <a:lnTo>
                    <a:pt x="1153" y="850"/>
                  </a:lnTo>
                  <a:lnTo>
                    <a:pt x="1151" y="855"/>
                  </a:lnTo>
                  <a:lnTo>
                    <a:pt x="1148" y="856"/>
                  </a:lnTo>
                  <a:lnTo>
                    <a:pt x="1147" y="861"/>
                  </a:lnTo>
                  <a:lnTo>
                    <a:pt x="1143" y="864"/>
                  </a:lnTo>
                  <a:lnTo>
                    <a:pt x="1141" y="868"/>
                  </a:lnTo>
                  <a:lnTo>
                    <a:pt x="1137" y="873"/>
                  </a:lnTo>
                  <a:lnTo>
                    <a:pt x="1134" y="878"/>
                  </a:lnTo>
                  <a:lnTo>
                    <a:pt x="1129" y="883"/>
                  </a:lnTo>
                  <a:lnTo>
                    <a:pt x="1125" y="889"/>
                  </a:lnTo>
                  <a:lnTo>
                    <a:pt x="1122" y="895"/>
                  </a:lnTo>
                  <a:lnTo>
                    <a:pt x="1117" y="901"/>
                  </a:lnTo>
                  <a:lnTo>
                    <a:pt x="1112" y="906"/>
                  </a:lnTo>
                  <a:lnTo>
                    <a:pt x="1108" y="912"/>
                  </a:lnTo>
                  <a:lnTo>
                    <a:pt x="1101" y="918"/>
                  </a:lnTo>
                  <a:lnTo>
                    <a:pt x="1096" y="923"/>
                  </a:lnTo>
                  <a:lnTo>
                    <a:pt x="1091" y="929"/>
                  </a:lnTo>
                  <a:lnTo>
                    <a:pt x="1086" y="935"/>
                  </a:lnTo>
                  <a:lnTo>
                    <a:pt x="1081" y="939"/>
                  </a:lnTo>
                  <a:lnTo>
                    <a:pt x="1075" y="945"/>
                  </a:lnTo>
                  <a:lnTo>
                    <a:pt x="1070" y="949"/>
                  </a:lnTo>
                  <a:lnTo>
                    <a:pt x="1065" y="954"/>
                  </a:lnTo>
                  <a:lnTo>
                    <a:pt x="1058" y="958"/>
                  </a:lnTo>
                  <a:lnTo>
                    <a:pt x="1053" y="961"/>
                  </a:lnTo>
                  <a:lnTo>
                    <a:pt x="1048" y="964"/>
                  </a:lnTo>
                  <a:lnTo>
                    <a:pt x="1043" y="967"/>
                  </a:lnTo>
                  <a:lnTo>
                    <a:pt x="1038" y="968"/>
                  </a:lnTo>
                  <a:lnTo>
                    <a:pt x="1033" y="970"/>
                  </a:lnTo>
                  <a:lnTo>
                    <a:pt x="1028" y="970"/>
                  </a:lnTo>
                  <a:lnTo>
                    <a:pt x="1024" y="971"/>
                  </a:lnTo>
                  <a:lnTo>
                    <a:pt x="1022" y="970"/>
                  </a:lnTo>
                  <a:lnTo>
                    <a:pt x="1019" y="970"/>
                  </a:lnTo>
                  <a:lnTo>
                    <a:pt x="1017" y="968"/>
                  </a:lnTo>
                  <a:lnTo>
                    <a:pt x="1012" y="968"/>
                  </a:lnTo>
                  <a:lnTo>
                    <a:pt x="1007" y="968"/>
                  </a:lnTo>
                  <a:lnTo>
                    <a:pt x="1002" y="968"/>
                  </a:lnTo>
                  <a:lnTo>
                    <a:pt x="995" y="967"/>
                  </a:lnTo>
                  <a:lnTo>
                    <a:pt x="989" y="967"/>
                  </a:lnTo>
                  <a:lnTo>
                    <a:pt x="981" y="965"/>
                  </a:lnTo>
                  <a:lnTo>
                    <a:pt x="972" y="964"/>
                  </a:lnTo>
                  <a:lnTo>
                    <a:pt x="964" y="963"/>
                  </a:lnTo>
                  <a:lnTo>
                    <a:pt x="956" y="963"/>
                  </a:lnTo>
                  <a:lnTo>
                    <a:pt x="946" y="961"/>
                  </a:lnTo>
                  <a:lnTo>
                    <a:pt x="936" y="960"/>
                  </a:lnTo>
                  <a:lnTo>
                    <a:pt x="924" y="958"/>
                  </a:lnTo>
                  <a:lnTo>
                    <a:pt x="914" y="957"/>
                  </a:lnTo>
                  <a:lnTo>
                    <a:pt x="903" y="955"/>
                  </a:lnTo>
                  <a:lnTo>
                    <a:pt x="890" y="954"/>
                  </a:lnTo>
                  <a:lnTo>
                    <a:pt x="878" y="952"/>
                  </a:lnTo>
                  <a:lnTo>
                    <a:pt x="866" y="951"/>
                  </a:lnTo>
                  <a:lnTo>
                    <a:pt x="852" y="948"/>
                  </a:lnTo>
                  <a:lnTo>
                    <a:pt x="840" y="948"/>
                  </a:lnTo>
                  <a:lnTo>
                    <a:pt x="827" y="946"/>
                  </a:lnTo>
                  <a:lnTo>
                    <a:pt x="813" y="945"/>
                  </a:lnTo>
                  <a:lnTo>
                    <a:pt x="799" y="942"/>
                  </a:lnTo>
                  <a:lnTo>
                    <a:pt x="785" y="940"/>
                  </a:lnTo>
                  <a:lnTo>
                    <a:pt x="771" y="939"/>
                  </a:lnTo>
                  <a:lnTo>
                    <a:pt x="758" y="937"/>
                  </a:lnTo>
                  <a:lnTo>
                    <a:pt x="742" y="935"/>
                  </a:lnTo>
                  <a:lnTo>
                    <a:pt x="728" y="933"/>
                  </a:lnTo>
                  <a:lnTo>
                    <a:pt x="715" y="932"/>
                  </a:lnTo>
                  <a:lnTo>
                    <a:pt x="701" y="930"/>
                  </a:lnTo>
                  <a:lnTo>
                    <a:pt x="685" y="927"/>
                  </a:lnTo>
                  <a:lnTo>
                    <a:pt x="672" y="926"/>
                  </a:lnTo>
                  <a:lnTo>
                    <a:pt x="658" y="924"/>
                  </a:lnTo>
                  <a:lnTo>
                    <a:pt x="644" y="921"/>
                  </a:lnTo>
                  <a:lnTo>
                    <a:pt x="629" y="920"/>
                  </a:lnTo>
                  <a:lnTo>
                    <a:pt x="615" y="918"/>
                  </a:lnTo>
                  <a:lnTo>
                    <a:pt x="601" y="917"/>
                  </a:lnTo>
                  <a:lnTo>
                    <a:pt x="588" y="915"/>
                  </a:lnTo>
                  <a:lnTo>
                    <a:pt x="574" y="912"/>
                  </a:lnTo>
                  <a:lnTo>
                    <a:pt x="562" y="911"/>
                  </a:lnTo>
                  <a:lnTo>
                    <a:pt x="549" y="909"/>
                  </a:lnTo>
                  <a:lnTo>
                    <a:pt x="536" y="908"/>
                  </a:lnTo>
                  <a:lnTo>
                    <a:pt x="525" y="906"/>
                  </a:lnTo>
                  <a:lnTo>
                    <a:pt x="513" y="905"/>
                  </a:lnTo>
                  <a:lnTo>
                    <a:pt x="502" y="904"/>
                  </a:lnTo>
                  <a:lnTo>
                    <a:pt x="492" y="904"/>
                  </a:lnTo>
                  <a:lnTo>
                    <a:pt x="481" y="901"/>
                  </a:lnTo>
                  <a:lnTo>
                    <a:pt x="470" y="899"/>
                  </a:lnTo>
                  <a:lnTo>
                    <a:pt x="462" y="899"/>
                  </a:lnTo>
                  <a:lnTo>
                    <a:pt x="453" y="898"/>
                  </a:lnTo>
                  <a:lnTo>
                    <a:pt x="444" y="896"/>
                  </a:lnTo>
                  <a:lnTo>
                    <a:pt x="436" y="896"/>
                  </a:lnTo>
                  <a:lnTo>
                    <a:pt x="429" y="895"/>
                  </a:lnTo>
                  <a:lnTo>
                    <a:pt x="422" y="893"/>
                  </a:lnTo>
                  <a:lnTo>
                    <a:pt x="416" y="892"/>
                  </a:lnTo>
                  <a:lnTo>
                    <a:pt x="412" y="892"/>
                  </a:lnTo>
                  <a:lnTo>
                    <a:pt x="407" y="892"/>
                  </a:lnTo>
                  <a:lnTo>
                    <a:pt x="403" y="892"/>
                  </a:lnTo>
                  <a:lnTo>
                    <a:pt x="398" y="892"/>
                  </a:lnTo>
                  <a:lnTo>
                    <a:pt x="134" y="1050"/>
                  </a:lnTo>
                  <a:lnTo>
                    <a:pt x="133" y="1048"/>
                  </a:lnTo>
                  <a:lnTo>
                    <a:pt x="129" y="1047"/>
                  </a:lnTo>
                  <a:lnTo>
                    <a:pt x="124" y="1042"/>
                  </a:lnTo>
                  <a:lnTo>
                    <a:pt x="119" y="1039"/>
                  </a:lnTo>
                  <a:lnTo>
                    <a:pt x="115" y="1036"/>
                  </a:lnTo>
                  <a:lnTo>
                    <a:pt x="111" y="1033"/>
                  </a:lnTo>
                  <a:lnTo>
                    <a:pt x="108" y="1030"/>
                  </a:lnTo>
                  <a:lnTo>
                    <a:pt x="104" y="1027"/>
                  </a:lnTo>
                  <a:lnTo>
                    <a:pt x="99" y="1024"/>
                  </a:lnTo>
                  <a:lnTo>
                    <a:pt x="94" y="1022"/>
                  </a:lnTo>
                  <a:lnTo>
                    <a:pt x="90" y="1019"/>
                  </a:lnTo>
                  <a:lnTo>
                    <a:pt x="85" y="1016"/>
                  </a:lnTo>
                  <a:lnTo>
                    <a:pt x="80" y="1011"/>
                  </a:lnTo>
                  <a:lnTo>
                    <a:pt x="75" y="1008"/>
                  </a:lnTo>
                  <a:lnTo>
                    <a:pt x="68" y="1005"/>
                  </a:lnTo>
                  <a:lnTo>
                    <a:pt x="63" y="1002"/>
                  </a:lnTo>
                  <a:lnTo>
                    <a:pt x="58" y="998"/>
                  </a:lnTo>
                  <a:lnTo>
                    <a:pt x="53" y="995"/>
                  </a:lnTo>
                  <a:lnTo>
                    <a:pt x="48" y="992"/>
                  </a:lnTo>
                  <a:lnTo>
                    <a:pt x="43" y="991"/>
                  </a:lnTo>
                  <a:lnTo>
                    <a:pt x="38" y="988"/>
                  </a:lnTo>
                  <a:lnTo>
                    <a:pt x="33" y="985"/>
                  </a:lnTo>
                  <a:lnTo>
                    <a:pt x="28" y="982"/>
                  </a:lnTo>
                  <a:lnTo>
                    <a:pt x="23" y="980"/>
                  </a:lnTo>
                  <a:lnTo>
                    <a:pt x="18" y="979"/>
                  </a:lnTo>
                  <a:lnTo>
                    <a:pt x="14" y="976"/>
                  </a:lnTo>
                  <a:lnTo>
                    <a:pt x="10" y="974"/>
                  </a:lnTo>
                  <a:lnTo>
                    <a:pt x="6" y="974"/>
                  </a:lnTo>
                  <a:lnTo>
                    <a:pt x="6" y="971"/>
                  </a:lnTo>
                  <a:lnTo>
                    <a:pt x="8" y="967"/>
                  </a:lnTo>
                  <a:lnTo>
                    <a:pt x="8" y="961"/>
                  </a:lnTo>
                  <a:lnTo>
                    <a:pt x="8" y="958"/>
                  </a:lnTo>
                  <a:lnTo>
                    <a:pt x="9" y="954"/>
                  </a:lnTo>
                  <a:lnTo>
                    <a:pt x="9" y="951"/>
                  </a:lnTo>
                  <a:lnTo>
                    <a:pt x="10" y="948"/>
                  </a:lnTo>
                  <a:lnTo>
                    <a:pt x="10" y="943"/>
                  </a:lnTo>
                  <a:lnTo>
                    <a:pt x="10" y="939"/>
                  </a:lnTo>
                  <a:lnTo>
                    <a:pt x="10" y="935"/>
                  </a:lnTo>
                  <a:lnTo>
                    <a:pt x="11" y="932"/>
                  </a:lnTo>
                  <a:lnTo>
                    <a:pt x="11" y="926"/>
                  </a:lnTo>
                  <a:lnTo>
                    <a:pt x="13" y="921"/>
                  </a:lnTo>
                  <a:lnTo>
                    <a:pt x="13" y="917"/>
                  </a:lnTo>
                  <a:lnTo>
                    <a:pt x="14" y="912"/>
                  </a:lnTo>
                  <a:lnTo>
                    <a:pt x="14" y="908"/>
                  </a:lnTo>
                  <a:lnTo>
                    <a:pt x="14" y="904"/>
                  </a:lnTo>
                  <a:lnTo>
                    <a:pt x="15" y="899"/>
                  </a:lnTo>
                  <a:lnTo>
                    <a:pt x="15" y="895"/>
                  </a:lnTo>
                  <a:lnTo>
                    <a:pt x="15" y="890"/>
                  </a:lnTo>
                  <a:lnTo>
                    <a:pt x="15" y="886"/>
                  </a:lnTo>
                  <a:lnTo>
                    <a:pt x="16" y="883"/>
                  </a:lnTo>
                  <a:lnTo>
                    <a:pt x="16" y="878"/>
                  </a:lnTo>
                  <a:lnTo>
                    <a:pt x="18" y="873"/>
                  </a:lnTo>
                  <a:lnTo>
                    <a:pt x="19" y="868"/>
                  </a:lnTo>
                  <a:lnTo>
                    <a:pt x="19" y="862"/>
                  </a:lnTo>
                  <a:lnTo>
                    <a:pt x="20" y="856"/>
                  </a:lnTo>
                  <a:lnTo>
                    <a:pt x="24" y="850"/>
                  </a:lnTo>
                  <a:lnTo>
                    <a:pt x="27" y="845"/>
                  </a:lnTo>
                  <a:lnTo>
                    <a:pt x="29" y="840"/>
                  </a:lnTo>
                  <a:lnTo>
                    <a:pt x="30" y="837"/>
                  </a:lnTo>
                  <a:lnTo>
                    <a:pt x="33" y="833"/>
                  </a:lnTo>
                  <a:lnTo>
                    <a:pt x="34" y="830"/>
                  </a:lnTo>
                  <a:lnTo>
                    <a:pt x="37" y="825"/>
                  </a:lnTo>
                  <a:lnTo>
                    <a:pt x="39" y="822"/>
                  </a:lnTo>
                  <a:lnTo>
                    <a:pt x="41" y="818"/>
                  </a:lnTo>
                  <a:lnTo>
                    <a:pt x="44" y="814"/>
                  </a:lnTo>
                  <a:lnTo>
                    <a:pt x="46" y="809"/>
                  </a:lnTo>
                  <a:lnTo>
                    <a:pt x="48" y="805"/>
                  </a:lnTo>
                  <a:lnTo>
                    <a:pt x="49" y="799"/>
                  </a:lnTo>
                  <a:lnTo>
                    <a:pt x="52" y="794"/>
                  </a:lnTo>
                  <a:lnTo>
                    <a:pt x="53" y="790"/>
                  </a:lnTo>
                  <a:lnTo>
                    <a:pt x="56" y="784"/>
                  </a:lnTo>
                  <a:lnTo>
                    <a:pt x="57" y="780"/>
                  </a:lnTo>
                  <a:lnTo>
                    <a:pt x="59" y="774"/>
                  </a:lnTo>
                  <a:lnTo>
                    <a:pt x="61" y="768"/>
                  </a:lnTo>
                  <a:lnTo>
                    <a:pt x="62" y="762"/>
                  </a:lnTo>
                  <a:lnTo>
                    <a:pt x="62" y="756"/>
                  </a:lnTo>
                  <a:lnTo>
                    <a:pt x="63" y="752"/>
                  </a:lnTo>
                  <a:lnTo>
                    <a:pt x="63" y="744"/>
                  </a:lnTo>
                  <a:lnTo>
                    <a:pt x="63" y="738"/>
                  </a:lnTo>
                  <a:lnTo>
                    <a:pt x="63" y="732"/>
                  </a:lnTo>
                  <a:lnTo>
                    <a:pt x="63" y="727"/>
                  </a:lnTo>
                  <a:lnTo>
                    <a:pt x="62" y="719"/>
                  </a:lnTo>
                  <a:lnTo>
                    <a:pt x="62" y="712"/>
                  </a:lnTo>
                  <a:lnTo>
                    <a:pt x="61" y="706"/>
                  </a:lnTo>
                  <a:lnTo>
                    <a:pt x="61" y="700"/>
                  </a:lnTo>
                  <a:lnTo>
                    <a:pt x="59" y="693"/>
                  </a:lnTo>
                  <a:lnTo>
                    <a:pt x="58" y="687"/>
                  </a:lnTo>
                  <a:lnTo>
                    <a:pt x="57" y="681"/>
                  </a:lnTo>
                  <a:lnTo>
                    <a:pt x="56" y="675"/>
                  </a:lnTo>
                  <a:lnTo>
                    <a:pt x="54" y="669"/>
                  </a:lnTo>
                  <a:lnTo>
                    <a:pt x="52" y="662"/>
                  </a:lnTo>
                  <a:lnTo>
                    <a:pt x="51" y="656"/>
                  </a:lnTo>
                  <a:lnTo>
                    <a:pt x="49" y="650"/>
                  </a:lnTo>
                  <a:lnTo>
                    <a:pt x="48" y="644"/>
                  </a:lnTo>
                  <a:lnTo>
                    <a:pt x="46" y="638"/>
                  </a:lnTo>
                  <a:lnTo>
                    <a:pt x="44" y="632"/>
                  </a:lnTo>
                  <a:lnTo>
                    <a:pt x="43" y="628"/>
                  </a:lnTo>
                  <a:lnTo>
                    <a:pt x="41" y="620"/>
                  </a:lnTo>
                  <a:lnTo>
                    <a:pt x="38" y="615"/>
                  </a:lnTo>
                  <a:lnTo>
                    <a:pt x="35" y="607"/>
                  </a:lnTo>
                  <a:lnTo>
                    <a:pt x="34" y="601"/>
                  </a:lnTo>
                  <a:lnTo>
                    <a:pt x="32" y="595"/>
                  </a:lnTo>
                  <a:lnTo>
                    <a:pt x="29" y="588"/>
                  </a:lnTo>
                  <a:lnTo>
                    <a:pt x="27" y="582"/>
                  </a:lnTo>
                  <a:lnTo>
                    <a:pt x="25" y="576"/>
                  </a:lnTo>
                  <a:lnTo>
                    <a:pt x="23" y="569"/>
                  </a:lnTo>
                  <a:lnTo>
                    <a:pt x="20" y="561"/>
                  </a:lnTo>
                  <a:lnTo>
                    <a:pt x="19" y="554"/>
                  </a:lnTo>
                  <a:lnTo>
                    <a:pt x="16" y="548"/>
                  </a:lnTo>
                  <a:lnTo>
                    <a:pt x="15" y="544"/>
                  </a:lnTo>
                  <a:lnTo>
                    <a:pt x="15" y="541"/>
                  </a:lnTo>
                  <a:lnTo>
                    <a:pt x="13" y="536"/>
                  </a:lnTo>
                  <a:lnTo>
                    <a:pt x="13" y="533"/>
                  </a:lnTo>
                  <a:lnTo>
                    <a:pt x="11" y="529"/>
                  </a:lnTo>
                  <a:lnTo>
                    <a:pt x="10" y="526"/>
                  </a:lnTo>
                  <a:lnTo>
                    <a:pt x="10" y="522"/>
                  </a:lnTo>
                  <a:lnTo>
                    <a:pt x="9" y="519"/>
                  </a:lnTo>
                  <a:lnTo>
                    <a:pt x="8" y="514"/>
                  </a:lnTo>
                  <a:lnTo>
                    <a:pt x="6" y="510"/>
                  </a:lnTo>
                  <a:lnTo>
                    <a:pt x="5" y="505"/>
                  </a:lnTo>
                  <a:lnTo>
                    <a:pt x="5" y="501"/>
                  </a:lnTo>
                  <a:lnTo>
                    <a:pt x="4" y="497"/>
                  </a:lnTo>
                  <a:lnTo>
                    <a:pt x="4" y="492"/>
                  </a:lnTo>
                  <a:lnTo>
                    <a:pt x="3" y="488"/>
                  </a:lnTo>
                  <a:lnTo>
                    <a:pt x="3" y="483"/>
                  </a:lnTo>
                  <a:lnTo>
                    <a:pt x="1" y="477"/>
                  </a:lnTo>
                  <a:lnTo>
                    <a:pt x="1" y="473"/>
                  </a:lnTo>
                  <a:lnTo>
                    <a:pt x="0" y="467"/>
                  </a:lnTo>
                  <a:lnTo>
                    <a:pt x="0" y="463"/>
                  </a:lnTo>
                  <a:lnTo>
                    <a:pt x="0" y="458"/>
                  </a:lnTo>
                  <a:lnTo>
                    <a:pt x="0" y="452"/>
                  </a:lnTo>
                  <a:lnTo>
                    <a:pt x="0" y="446"/>
                  </a:lnTo>
                  <a:lnTo>
                    <a:pt x="0" y="442"/>
                  </a:lnTo>
                  <a:lnTo>
                    <a:pt x="0" y="436"/>
                  </a:lnTo>
                  <a:lnTo>
                    <a:pt x="0" y="432"/>
                  </a:lnTo>
                  <a:lnTo>
                    <a:pt x="0" y="426"/>
                  </a:lnTo>
                  <a:lnTo>
                    <a:pt x="0" y="420"/>
                  </a:lnTo>
                  <a:lnTo>
                    <a:pt x="0" y="414"/>
                  </a:lnTo>
                  <a:lnTo>
                    <a:pt x="0" y="410"/>
                  </a:lnTo>
                  <a:lnTo>
                    <a:pt x="1" y="404"/>
                  </a:lnTo>
                  <a:lnTo>
                    <a:pt x="3" y="398"/>
                  </a:lnTo>
                  <a:lnTo>
                    <a:pt x="3" y="392"/>
                  </a:lnTo>
                  <a:lnTo>
                    <a:pt x="4" y="386"/>
                  </a:lnTo>
                  <a:lnTo>
                    <a:pt x="4" y="380"/>
                  </a:lnTo>
                  <a:lnTo>
                    <a:pt x="5" y="376"/>
                  </a:lnTo>
                  <a:lnTo>
                    <a:pt x="6" y="370"/>
                  </a:lnTo>
                  <a:lnTo>
                    <a:pt x="8" y="364"/>
                  </a:lnTo>
                  <a:lnTo>
                    <a:pt x="9" y="358"/>
                  </a:lnTo>
                  <a:lnTo>
                    <a:pt x="10" y="352"/>
                  </a:lnTo>
                  <a:lnTo>
                    <a:pt x="11" y="346"/>
                  </a:lnTo>
                  <a:lnTo>
                    <a:pt x="13" y="340"/>
                  </a:lnTo>
                  <a:lnTo>
                    <a:pt x="14" y="334"/>
                  </a:lnTo>
                  <a:lnTo>
                    <a:pt x="15" y="328"/>
                  </a:lnTo>
                  <a:lnTo>
                    <a:pt x="16" y="323"/>
                  </a:lnTo>
                  <a:lnTo>
                    <a:pt x="19" y="317"/>
                  </a:lnTo>
                  <a:lnTo>
                    <a:pt x="20" y="311"/>
                  </a:lnTo>
                  <a:lnTo>
                    <a:pt x="23" y="306"/>
                  </a:lnTo>
                  <a:lnTo>
                    <a:pt x="24" y="300"/>
                  </a:lnTo>
                  <a:lnTo>
                    <a:pt x="27" y="293"/>
                  </a:lnTo>
                  <a:lnTo>
                    <a:pt x="29" y="287"/>
                  </a:lnTo>
                  <a:lnTo>
                    <a:pt x="32" y="283"/>
                  </a:lnTo>
                  <a:lnTo>
                    <a:pt x="33" y="277"/>
                  </a:lnTo>
                  <a:lnTo>
                    <a:pt x="37" y="271"/>
                  </a:lnTo>
                  <a:lnTo>
                    <a:pt x="39" y="265"/>
                  </a:lnTo>
                  <a:lnTo>
                    <a:pt x="43" y="261"/>
                  </a:lnTo>
                  <a:lnTo>
                    <a:pt x="44" y="255"/>
                  </a:lnTo>
                  <a:lnTo>
                    <a:pt x="48" y="250"/>
                  </a:lnTo>
                  <a:lnTo>
                    <a:pt x="51" y="244"/>
                  </a:lnTo>
                  <a:lnTo>
                    <a:pt x="54" y="238"/>
                  </a:lnTo>
                  <a:lnTo>
                    <a:pt x="58" y="234"/>
                  </a:lnTo>
                  <a:lnTo>
                    <a:pt x="62" y="230"/>
                  </a:lnTo>
                  <a:lnTo>
                    <a:pt x="65" y="224"/>
                  </a:lnTo>
                  <a:lnTo>
                    <a:pt x="68" y="219"/>
                  </a:lnTo>
                  <a:lnTo>
                    <a:pt x="72" y="213"/>
                  </a:lnTo>
                  <a:lnTo>
                    <a:pt x="76" y="209"/>
                  </a:lnTo>
                  <a:lnTo>
                    <a:pt x="80" y="203"/>
                  </a:lnTo>
                  <a:lnTo>
                    <a:pt x="85" y="200"/>
                  </a:lnTo>
                  <a:lnTo>
                    <a:pt x="89" y="196"/>
                  </a:lnTo>
                  <a:lnTo>
                    <a:pt x="94" y="191"/>
                  </a:lnTo>
                  <a:lnTo>
                    <a:pt x="97" y="187"/>
                  </a:lnTo>
                  <a:lnTo>
                    <a:pt x="104" y="182"/>
                  </a:lnTo>
                  <a:close/>
                </a:path>
              </a:pathLst>
            </a:custGeom>
            <a:solidFill>
              <a:srgbClr val="599E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3" name="Freeform 8"/>
            <p:cNvSpPr>
              <a:spLocks/>
            </p:cNvSpPr>
            <p:nvPr/>
          </p:nvSpPr>
          <p:spPr bwMode="auto">
            <a:xfrm>
              <a:off x="2395" y="1303"/>
              <a:ext cx="308" cy="233"/>
            </a:xfrm>
            <a:custGeom>
              <a:avLst/>
              <a:gdLst>
                <a:gd name="T0" fmla="*/ 3 w 308"/>
                <a:gd name="T1" fmla="*/ 0 h 233"/>
                <a:gd name="T2" fmla="*/ 304 w 308"/>
                <a:gd name="T3" fmla="*/ 9 h 233"/>
                <a:gd name="T4" fmla="*/ 308 w 308"/>
                <a:gd name="T5" fmla="*/ 120 h 233"/>
                <a:gd name="T6" fmla="*/ 17 w 308"/>
                <a:gd name="T7" fmla="*/ 233 h 233"/>
                <a:gd name="T8" fmla="*/ 0 w 308"/>
                <a:gd name="T9" fmla="*/ 120 h 233"/>
                <a:gd name="T10" fmla="*/ 3 w 308"/>
                <a:gd name="T11" fmla="*/ 0 h 233"/>
                <a:gd name="T12" fmla="*/ 3 w 308"/>
                <a:gd name="T13" fmla="*/ 0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8" h="233">
                  <a:moveTo>
                    <a:pt x="3" y="0"/>
                  </a:moveTo>
                  <a:lnTo>
                    <a:pt x="304" y="9"/>
                  </a:lnTo>
                  <a:lnTo>
                    <a:pt x="308" y="120"/>
                  </a:lnTo>
                  <a:lnTo>
                    <a:pt x="17" y="233"/>
                  </a:lnTo>
                  <a:lnTo>
                    <a:pt x="0" y="12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E2E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4" name="Freeform 9"/>
            <p:cNvSpPr>
              <a:spLocks/>
            </p:cNvSpPr>
            <p:nvPr/>
          </p:nvSpPr>
          <p:spPr bwMode="auto">
            <a:xfrm>
              <a:off x="2370" y="1100"/>
              <a:ext cx="409" cy="230"/>
            </a:xfrm>
            <a:custGeom>
              <a:avLst/>
              <a:gdLst>
                <a:gd name="T0" fmla="*/ 326 w 409"/>
                <a:gd name="T1" fmla="*/ 230 h 230"/>
                <a:gd name="T2" fmla="*/ 0 w 409"/>
                <a:gd name="T3" fmla="*/ 177 h 230"/>
                <a:gd name="T4" fmla="*/ 52 w 409"/>
                <a:gd name="T5" fmla="*/ 0 h 230"/>
                <a:gd name="T6" fmla="*/ 230 w 409"/>
                <a:gd name="T7" fmla="*/ 31 h 230"/>
                <a:gd name="T8" fmla="*/ 409 w 409"/>
                <a:gd name="T9" fmla="*/ 79 h 230"/>
                <a:gd name="T10" fmla="*/ 353 w 409"/>
                <a:gd name="T11" fmla="*/ 150 h 230"/>
                <a:gd name="T12" fmla="*/ 326 w 409"/>
                <a:gd name="T13" fmla="*/ 230 h 230"/>
                <a:gd name="T14" fmla="*/ 326 w 409"/>
                <a:gd name="T15" fmla="*/ 230 h 2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9" h="230">
                  <a:moveTo>
                    <a:pt x="326" y="230"/>
                  </a:moveTo>
                  <a:lnTo>
                    <a:pt x="0" y="177"/>
                  </a:lnTo>
                  <a:lnTo>
                    <a:pt x="52" y="0"/>
                  </a:lnTo>
                  <a:lnTo>
                    <a:pt x="230" y="31"/>
                  </a:lnTo>
                  <a:lnTo>
                    <a:pt x="409" y="79"/>
                  </a:lnTo>
                  <a:lnTo>
                    <a:pt x="353" y="150"/>
                  </a:lnTo>
                  <a:lnTo>
                    <a:pt x="326" y="230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5" name="Freeform 10"/>
            <p:cNvSpPr>
              <a:spLocks/>
            </p:cNvSpPr>
            <p:nvPr/>
          </p:nvSpPr>
          <p:spPr bwMode="auto">
            <a:xfrm>
              <a:off x="3119" y="1731"/>
              <a:ext cx="402" cy="391"/>
            </a:xfrm>
            <a:custGeom>
              <a:avLst/>
              <a:gdLst>
                <a:gd name="T0" fmla="*/ 7 w 402"/>
                <a:gd name="T1" fmla="*/ 259 h 391"/>
                <a:gd name="T2" fmla="*/ 17 w 402"/>
                <a:gd name="T3" fmla="*/ 287 h 391"/>
                <a:gd name="T4" fmla="*/ 21 w 402"/>
                <a:gd name="T5" fmla="*/ 307 h 391"/>
                <a:gd name="T6" fmla="*/ 21 w 402"/>
                <a:gd name="T7" fmla="*/ 329 h 391"/>
                <a:gd name="T8" fmla="*/ 20 w 402"/>
                <a:gd name="T9" fmla="*/ 348 h 391"/>
                <a:gd name="T10" fmla="*/ 29 w 402"/>
                <a:gd name="T11" fmla="*/ 376 h 391"/>
                <a:gd name="T12" fmla="*/ 52 w 402"/>
                <a:gd name="T13" fmla="*/ 389 h 391"/>
                <a:gd name="T14" fmla="*/ 69 w 402"/>
                <a:gd name="T15" fmla="*/ 391 h 391"/>
                <a:gd name="T16" fmla="*/ 89 w 402"/>
                <a:gd name="T17" fmla="*/ 389 h 391"/>
                <a:gd name="T18" fmla="*/ 106 w 402"/>
                <a:gd name="T19" fmla="*/ 383 h 391"/>
                <a:gd name="T20" fmla="*/ 129 w 402"/>
                <a:gd name="T21" fmla="*/ 364 h 391"/>
                <a:gd name="T22" fmla="*/ 134 w 402"/>
                <a:gd name="T23" fmla="*/ 332 h 391"/>
                <a:gd name="T24" fmla="*/ 120 w 402"/>
                <a:gd name="T25" fmla="*/ 302 h 391"/>
                <a:gd name="T26" fmla="*/ 103 w 402"/>
                <a:gd name="T27" fmla="*/ 273 h 391"/>
                <a:gd name="T28" fmla="*/ 96 w 402"/>
                <a:gd name="T29" fmla="*/ 249 h 391"/>
                <a:gd name="T30" fmla="*/ 111 w 402"/>
                <a:gd name="T31" fmla="*/ 249 h 391"/>
                <a:gd name="T32" fmla="*/ 131 w 402"/>
                <a:gd name="T33" fmla="*/ 276 h 391"/>
                <a:gd name="T34" fmla="*/ 146 w 402"/>
                <a:gd name="T35" fmla="*/ 295 h 391"/>
                <a:gd name="T36" fmla="*/ 162 w 402"/>
                <a:gd name="T37" fmla="*/ 311 h 391"/>
                <a:gd name="T38" fmla="*/ 177 w 402"/>
                <a:gd name="T39" fmla="*/ 320 h 391"/>
                <a:gd name="T40" fmla="*/ 198 w 402"/>
                <a:gd name="T41" fmla="*/ 318 h 391"/>
                <a:gd name="T42" fmla="*/ 222 w 402"/>
                <a:gd name="T43" fmla="*/ 299 h 391"/>
                <a:gd name="T44" fmla="*/ 232 w 402"/>
                <a:gd name="T45" fmla="*/ 274 h 391"/>
                <a:gd name="T46" fmla="*/ 220 w 402"/>
                <a:gd name="T47" fmla="*/ 251 h 391"/>
                <a:gd name="T48" fmla="*/ 196 w 402"/>
                <a:gd name="T49" fmla="*/ 233 h 391"/>
                <a:gd name="T50" fmla="*/ 181 w 402"/>
                <a:gd name="T51" fmla="*/ 221 h 391"/>
                <a:gd name="T52" fmla="*/ 158 w 402"/>
                <a:gd name="T53" fmla="*/ 200 h 391"/>
                <a:gd name="T54" fmla="*/ 160 w 402"/>
                <a:gd name="T55" fmla="*/ 180 h 391"/>
                <a:gd name="T56" fmla="*/ 175 w 402"/>
                <a:gd name="T57" fmla="*/ 181 h 391"/>
                <a:gd name="T58" fmla="*/ 194 w 402"/>
                <a:gd name="T59" fmla="*/ 190 h 391"/>
                <a:gd name="T60" fmla="*/ 216 w 402"/>
                <a:gd name="T61" fmla="*/ 205 h 391"/>
                <a:gd name="T62" fmla="*/ 235 w 402"/>
                <a:gd name="T63" fmla="*/ 218 h 391"/>
                <a:gd name="T64" fmla="*/ 254 w 402"/>
                <a:gd name="T65" fmla="*/ 230 h 391"/>
                <a:gd name="T66" fmla="*/ 277 w 402"/>
                <a:gd name="T67" fmla="*/ 234 h 391"/>
                <a:gd name="T68" fmla="*/ 299 w 402"/>
                <a:gd name="T69" fmla="*/ 233 h 391"/>
                <a:gd name="T70" fmla="*/ 317 w 402"/>
                <a:gd name="T71" fmla="*/ 218 h 391"/>
                <a:gd name="T72" fmla="*/ 322 w 402"/>
                <a:gd name="T73" fmla="*/ 192 h 391"/>
                <a:gd name="T74" fmla="*/ 306 w 402"/>
                <a:gd name="T75" fmla="*/ 180 h 391"/>
                <a:gd name="T76" fmla="*/ 282 w 402"/>
                <a:gd name="T77" fmla="*/ 171 h 391"/>
                <a:gd name="T78" fmla="*/ 256 w 402"/>
                <a:gd name="T79" fmla="*/ 161 h 391"/>
                <a:gd name="T80" fmla="*/ 235 w 402"/>
                <a:gd name="T81" fmla="*/ 152 h 391"/>
                <a:gd name="T82" fmla="*/ 222 w 402"/>
                <a:gd name="T83" fmla="*/ 137 h 391"/>
                <a:gd name="T84" fmla="*/ 237 w 402"/>
                <a:gd name="T85" fmla="*/ 112 h 391"/>
                <a:gd name="T86" fmla="*/ 260 w 402"/>
                <a:gd name="T87" fmla="*/ 102 h 391"/>
                <a:gd name="T88" fmla="*/ 287 w 402"/>
                <a:gd name="T89" fmla="*/ 112 h 391"/>
                <a:gd name="T90" fmla="*/ 312 w 402"/>
                <a:gd name="T91" fmla="*/ 140 h 391"/>
                <a:gd name="T92" fmla="*/ 328 w 402"/>
                <a:gd name="T93" fmla="*/ 159 h 391"/>
                <a:gd name="T94" fmla="*/ 349 w 402"/>
                <a:gd name="T95" fmla="*/ 162 h 391"/>
                <a:gd name="T96" fmla="*/ 374 w 402"/>
                <a:gd name="T97" fmla="*/ 149 h 391"/>
                <a:gd name="T98" fmla="*/ 395 w 402"/>
                <a:gd name="T99" fmla="*/ 121 h 391"/>
                <a:gd name="T100" fmla="*/ 399 w 402"/>
                <a:gd name="T101" fmla="*/ 87 h 391"/>
                <a:gd name="T102" fmla="*/ 382 w 402"/>
                <a:gd name="T103" fmla="*/ 66 h 391"/>
                <a:gd name="T104" fmla="*/ 364 w 402"/>
                <a:gd name="T105" fmla="*/ 59 h 391"/>
                <a:gd name="T106" fmla="*/ 342 w 402"/>
                <a:gd name="T107" fmla="*/ 56 h 391"/>
                <a:gd name="T108" fmla="*/ 322 w 402"/>
                <a:gd name="T109" fmla="*/ 54 h 391"/>
                <a:gd name="T110" fmla="*/ 303 w 402"/>
                <a:gd name="T111" fmla="*/ 53 h 391"/>
                <a:gd name="T112" fmla="*/ 284 w 402"/>
                <a:gd name="T113" fmla="*/ 40 h 391"/>
                <a:gd name="T114" fmla="*/ 264 w 402"/>
                <a:gd name="T115" fmla="*/ 15 h 391"/>
                <a:gd name="T116" fmla="*/ 236 w 402"/>
                <a:gd name="T117" fmla="*/ 3 h 391"/>
                <a:gd name="T118" fmla="*/ 217 w 402"/>
                <a:gd name="T119" fmla="*/ 0 h 39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02" h="391">
                  <a:moveTo>
                    <a:pt x="0" y="245"/>
                  </a:moveTo>
                  <a:lnTo>
                    <a:pt x="1" y="246"/>
                  </a:lnTo>
                  <a:lnTo>
                    <a:pt x="3" y="251"/>
                  </a:lnTo>
                  <a:lnTo>
                    <a:pt x="5" y="255"/>
                  </a:lnTo>
                  <a:lnTo>
                    <a:pt x="7" y="259"/>
                  </a:lnTo>
                  <a:lnTo>
                    <a:pt x="10" y="264"/>
                  </a:lnTo>
                  <a:lnTo>
                    <a:pt x="12" y="271"/>
                  </a:lnTo>
                  <a:lnTo>
                    <a:pt x="15" y="277"/>
                  </a:lnTo>
                  <a:lnTo>
                    <a:pt x="16" y="283"/>
                  </a:lnTo>
                  <a:lnTo>
                    <a:pt x="17" y="287"/>
                  </a:lnTo>
                  <a:lnTo>
                    <a:pt x="19" y="290"/>
                  </a:lnTo>
                  <a:lnTo>
                    <a:pt x="19" y="295"/>
                  </a:lnTo>
                  <a:lnTo>
                    <a:pt x="20" y="299"/>
                  </a:lnTo>
                  <a:lnTo>
                    <a:pt x="20" y="304"/>
                  </a:lnTo>
                  <a:lnTo>
                    <a:pt x="21" y="307"/>
                  </a:lnTo>
                  <a:lnTo>
                    <a:pt x="21" y="311"/>
                  </a:lnTo>
                  <a:lnTo>
                    <a:pt x="21" y="315"/>
                  </a:lnTo>
                  <a:lnTo>
                    <a:pt x="21" y="318"/>
                  </a:lnTo>
                  <a:lnTo>
                    <a:pt x="21" y="324"/>
                  </a:lnTo>
                  <a:lnTo>
                    <a:pt x="21" y="329"/>
                  </a:lnTo>
                  <a:lnTo>
                    <a:pt x="21" y="333"/>
                  </a:lnTo>
                  <a:lnTo>
                    <a:pt x="20" y="336"/>
                  </a:lnTo>
                  <a:lnTo>
                    <a:pt x="20" y="341"/>
                  </a:lnTo>
                  <a:lnTo>
                    <a:pt x="20" y="345"/>
                  </a:lnTo>
                  <a:lnTo>
                    <a:pt x="20" y="348"/>
                  </a:lnTo>
                  <a:lnTo>
                    <a:pt x="20" y="355"/>
                  </a:lnTo>
                  <a:lnTo>
                    <a:pt x="21" y="361"/>
                  </a:lnTo>
                  <a:lnTo>
                    <a:pt x="22" y="367"/>
                  </a:lnTo>
                  <a:lnTo>
                    <a:pt x="25" y="371"/>
                  </a:lnTo>
                  <a:lnTo>
                    <a:pt x="29" y="376"/>
                  </a:lnTo>
                  <a:lnTo>
                    <a:pt x="33" y="380"/>
                  </a:lnTo>
                  <a:lnTo>
                    <a:pt x="35" y="382"/>
                  </a:lnTo>
                  <a:lnTo>
                    <a:pt x="40" y="385"/>
                  </a:lnTo>
                  <a:lnTo>
                    <a:pt x="46" y="388"/>
                  </a:lnTo>
                  <a:lnTo>
                    <a:pt x="52" y="389"/>
                  </a:lnTo>
                  <a:lnTo>
                    <a:pt x="55" y="389"/>
                  </a:lnTo>
                  <a:lnTo>
                    <a:pt x="58" y="389"/>
                  </a:lnTo>
                  <a:lnTo>
                    <a:pt x="62" y="389"/>
                  </a:lnTo>
                  <a:lnTo>
                    <a:pt x="65" y="391"/>
                  </a:lnTo>
                  <a:lnTo>
                    <a:pt x="69" y="391"/>
                  </a:lnTo>
                  <a:lnTo>
                    <a:pt x="73" y="391"/>
                  </a:lnTo>
                  <a:lnTo>
                    <a:pt x="77" y="391"/>
                  </a:lnTo>
                  <a:lnTo>
                    <a:pt x="82" y="391"/>
                  </a:lnTo>
                  <a:lnTo>
                    <a:pt x="86" y="391"/>
                  </a:lnTo>
                  <a:lnTo>
                    <a:pt x="89" y="389"/>
                  </a:lnTo>
                  <a:lnTo>
                    <a:pt x="92" y="389"/>
                  </a:lnTo>
                  <a:lnTo>
                    <a:pt x="97" y="388"/>
                  </a:lnTo>
                  <a:lnTo>
                    <a:pt x="100" y="388"/>
                  </a:lnTo>
                  <a:lnTo>
                    <a:pt x="103" y="386"/>
                  </a:lnTo>
                  <a:lnTo>
                    <a:pt x="106" y="383"/>
                  </a:lnTo>
                  <a:lnTo>
                    <a:pt x="110" y="382"/>
                  </a:lnTo>
                  <a:lnTo>
                    <a:pt x="115" y="377"/>
                  </a:lnTo>
                  <a:lnTo>
                    <a:pt x="120" y="373"/>
                  </a:lnTo>
                  <a:lnTo>
                    <a:pt x="124" y="369"/>
                  </a:lnTo>
                  <a:lnTo>
                    <a:pt x="129" y="364"/>
                  </a:lnTo>
                  <a:lnTo>
                    <a:pt x="130" y="358"/>
                  </a:lnTo>
                  <a:lnTo>
                    <a:pt x="132" y="352"/>
                  </a:lnTo>
                  <a:lnTo>
                    <a:pt x="134" y="345"/>
                  </a:lnTo>
                  <a:lnTo>
                    <a:pt x="134" y="339"/>
                  </a:lnTo>
                  <a:lnTo>
                    <a:pt x="134" y="332"/>
                  </a:lnTo>
                  <a:lnTo>
                    <a:pt x="132" y="326"/>
                  </a:lnTo>
                  <a:lnTo>
                    <a:pt x="130" y="320"/>
                  </a:lnTo>
                  <a:lnTo>
                    <a:pt x="129" y="315"/>
                  </a:lnTo>
                  <a:lnTo>
                    <a:pt x="124" y="308"/>
                  </a:lnTo>
                  <a:lnTo>
                    <a:pt x="120" y="302"/>
                  </a:lnTo>
                  <a:lnTo>
                    <a:pt x="116" y="296"/>
                  </a:lnTo>
                  <a:lnTo>
                    <a:pt x="112" y="290"/>
                  </a:lnTo>
                  <a:lnTo>
                    <a:pt x="110" y="284"/>
                  </a:lnTo>
                  <a:lnTo>
                    <a:pt x="106" y="279"/>
                  </a:lnTo>
                  <a:lnTo>
                    <a:pt x="103" y="273"/>
                  </a:lnTo>
                  <a:lnTo>
                    <a:pt x="101" y="268"/>
                  </a:lnTo>
                  <a:lnTo>
                    <a:pt x="98" y="262"/>
                  </a:lnTo>
                  <a:lnTo>
                    <a:pt x="97" y="256"/>
                  </a:lnTo>
                  <a:lnTo>
                    <a:pt x="96" y="254"/>
                  </a:lnTo>
                  <a:lnTo>
                    <a:pt x="96" y="249"/>
                  </a:lnTo>
                  <a:lnTo>
                    <a:pt x="97" y="245"/>
                  </a:lnTo>
                  <a:lnTo>
                    <a:pt x="101" y="243"/>
                  </a:lnTo>
                  <a:lnTo>
                    <a:pt x="103" y="243"/>
                  </a:lnTo>
                  <a:lnTo>
                    <a:pt x="107" y="246"/>
                  </a:lnTo>
                  <a:lnTo>
                    <a:pt x="111" y="249"/>
                  </a:lnTo>
                  <a:lnTo>
                    <a:pt x="116" y="255"/>
                  </a:lnTo>
                  <a:lnTo>
                    <a:pt x="121" y="261"/>
                  </a:lnTo>
                  <a:lnTo>
                    <a:pt x="126" y="268"/>
                  </a:lnTo>
                  <a:lnTo>
                    <a:pt x="129" y="271"/>
                  </a:lnTo>
                  <a:lnTo>
                    <a:pt x="131" y="276"/>
                  </a:lnTo>
                  <a:lnTo>
                    <a:pt x="134" y="280"/>
                  </a:lnTo>
                  <a:lnTo>
                    <a:pt x="138" y="283"/>
                  </a:lnTo>
                  <a:lnTo>
                    <a:pt x="140" y="287"/>
                  </a:lnTo>
                  <a:lnTo>
                    <a:pt x="143" y="290"/>
                  </a:lnTo>
                  <a:lnTo>
                    <a:pt x="146" y="295"/>
                  </a:lnTo>
                  <a:lnTo>
                    <a:pt x="149" y="298"/>
                  </a:lnTo>
                  <a:lnTo>
                    <a:pt x="151" y="301"/>
                  </a:lnTo>
                  <a:lnTo>
                    <a:pt x="155" y="304"/>
                  </a:lnTo>
                  <a:lnTo>
                    <a:pt x="158" y="308"/>
                  </a:lnTo>
                  <a:lnTo>
                    <a:pt x="162" y="311"/>
                  </a:lnTo>
                  <a:lnTo>
                    <a:pt x="164" y="313"/>
                  </a:lnTo>
                  <a:lnTo>
                    <a:pt x="168" y="315"/>
                  </a:lnTo>
                  <a:lnTo>
                    <a:pt x="170" y="317"/>
                  </a:lnTo>
                  <a:lnTo>
                    <a:pt x="174" y="318"/>
                  </a:lnTo>
                  <a:lnTo>
                    <a:pt x="177" y="320"/>
                  </a:lnTo>
                  <a:lnTo>
                    <a:pt x="181" y="321"/>
                  </a:lnTo>
                  <a:lnTo>
                    <a:pt x="184" y="321"/>
                  </a:lnTo>
                  <a:lnTo>
                    <a:pt x="188" y="321"/>
                  </a:lnTo>
                  <a:lnTo>
                    <a:pt x="193" y="320"/>
                  </a:lnTo>
                  <a:lnTo>
                    <a:pt x="198" y="318"/>
                  </a:lnTo>
                  <a:lnTo>
                    <a:pt x="203" y="314"/>
                  </a:lnTo>
                  <a:lnTo>
                    <a:pt x="210" y="311"/>
                  </a:lnTo>
                  <a:lnTo>
                    <a:pt x="213" y="308"/>
                  </a:lnTo>
                  <a:lnTo>
                    <a:pt x="218" y="304"/>
                  </a:lnTo>
                  <a:lnTo>
                    <a:pt x="222" y="299"/>
                  </a:lnTo>
                  <a:lnTo>
                    <a:pt x="226" y="295"/>
                  </a:lnTo>
                  <a:lnTo>
                    <a:pt x="229" y="290"/>
                  </a:lnTo>
                  <a:lnTo>
                    <a:pt x="230" y="284"/>
                  </a:lnTo>
                  <a:lnTo>
                    <a:pt x="231" y="279"/>
                  </a:lnTo>
                  <a:lnTo>
                    <a:pt x="232" y="274"/>
                  </a:lnTo>
                  <a:lnTo>
                    <a:pt x="231" y="270"/>
                  </a:lnTo>
                  <a:lnTo>
                    <a:pt x="230" y="264"/>
                  </a:lnTo>
                  <a:lnTo>
                    <a:pt x="227" y="259"/>
                  </a:lnTo>
                  <a:lnTo>
                    <a:pt x="225" y="255"/>
                  </a:lnTo>
                  <a:lnTo>
                    <a:pt x="220" y="251"/>
                  </a:lnTo>
                  <a:lnTo>
                    <a:pt x="215" y="246"/>
                  </a:lnTo>
                  <a:lnTo>
                    <a:pt x="208" y="242"/>
                  </a:lnTo>
                  <a:lnTo>
                    <a:pt x="202" y="237"/>
                  </a:lnTo>
                  <a:lnTo>
                    <a:pt x="198" y="234"/>
                  </a:lnTo>
                  <a:lnTo>
                    <a:pt x="196" y="233"/>
                  </a:lnTo>
                  <a:lnTo>
                    <a:pt x="193" y="230"/>
                  </a:lnTo>
                  <a:lnTo>
                    <a:pt x="189" y="228"/>
                  </a:lnTo>
                  <a:lnTo>
                    <a:pt x="187" y="226"/>
                  </a:lnTo>
                  <a:lnTo>
                    <a:pt x="183" y="223"/>
                  </a:lnTo>
                  <a:lnTo>
                    <a:pt x="181" y="221"/>
                  </a:lnTo>
                  <a:lnTo>
                    <a:pt x="177" y="220"/>
                  </a:lnTo>
                  <a:lnTo>
                    <a:pt x="170" y="214"/>
                  </a:lnTo>
                  <a:lnTo>
                    <a:pt x="165" y="209"/>
                  </a:lnTo>
                  <a:lnTo>
                    <a:pt x="162" y="205"/>
                  </a:lnTo>
                  <a:lnTo>
                    <a:pt x="158" y="200"/>
                  </a:lnTo>
                  <a:lnTo>
                    <a:pt x="156" y="196"/>
                  </a:lnTo>
                  <a:lnTo>
                    <a:pt x="155" y="193"/>
                  </a:lnTo>
                  <a:lnTo>
                    <a:pt x="155" y="189"/>
                  </a:lnTo>
                  <a:lnTo>
                    <a:pt x="158" y="184"/>
                  </a:lnTo>
                  <a:lnTo>
                    <a:pt x="160" y="180"/>
                  </a:lnTo>
                  <a:lnTo>
                    <a:pt x="164" y="180"/>
                  </a:lnTo>
                  <a:lnTo>
                    <a:pt x="167" y="180"/>
                  </a:lnTo>
                  <a:lnTo>
                    <a:pt x="169" y="180"/>
                  </a:lnTo>
                  <a:lnTo>
                    <a:pt x="173" y="180"/>
                  </a:lnTo>
                  <a:lnTo>
                    <a:pt x="175" y="181"/>
                  </a:lnTo>
                  <a:lnTo>
                    <a:pt x="179" y="183"/>
                  </a:lnTo>
                  <a:lnTo>
                    <a:pt x="183" y="184"/>
                  </a:lnTo>
                  <a:lnTo>
                    <a:pt x="187" y="186"/>
                  </a:lnTo>
                  <a:lnTo>
                    <a:pt x="191" y="189"/>
                  </a:lnTo>
                  <a:lnTo>
                    <a:pt x="194" y="190"/>
                  </a:lnTo>
                  <a:lnTo>
                    <a:pt x="198" y="193"/>
                  </a:lnTo>
                  <a:lnTo>
                    <a:pt x="203" y="196"/>
                  </a:lnTo>
                  <a:lnTo>
                    <a:pt x="207" y="200"/>
                  </a:lnTo>
                  <a:lnTo>
                    <a:pt x="211" y="202"/>
                  </a:lnTo>
                  <a:lnTo>
                    <a:pt x="216" y="205"/>
                  </a:lnTo>
                  <a:lnTo>
                    <a:pt x="218" y="206"/>
                  </a:lnTo>
                  <a:lnTo>
                    <a:pt x="223" y="211"/>
                  </a:lnTo>
                  <a:lnTo>
                    <a:pt x="227" y="214"/>
                  </a:lnTo>
                  <a:lnTo>
                    <a:pt x="231" y="215"/>
                  </a:lnTo>
                  <a:lnTo>
                    <a:pt x="235" y="218"/>
                  </a:lnTo>
                  <a:lnTo>
                    <a:pt x="240" y="221"/>
                  </a:lnTo>
                  <a:lnTo>
                    <a:pt x="244" y="224"/>
                  </a:lnTo>
                  <a:lnTo>
                    <a:pt x="246" y="226"/>
                  </a:lnTo>
                  <a:lnTo>
                    <a:pt x="250" y="228"/>
                  </a:lnTo>
                  <a:lnTo>
                    <a:pt x="254" y="230"/>
                  </a:lnTo>
                  <a:lnTo>
                    <a:pt x="259" y="233"/>
                  </a:lnTo>
                  <a:lnTo>
                    <a:pt x="264" y="234"/>
                  </a:lnTo>
                  <a:lnTo>
                    <a:pt x="268" y="234"/>
                  </a:lnTo>
                  <a:lnTo>
                    <a:pt x="273" y="234"/>
                  </a:lnTo>
                  <a:lnTo>
                    <a:pt x="277" y="234"/>
                  </a:lnTo>
                  <a:lnTo>
                    <a:pt x="282" y="236"/>
                  </a:lnTo>
                  <a:lnTo>
                    <a:pt x="287" y="234"/>
                  </a:lnTo>
                  <a:lnTo>
                    <a:pt x="291" y="234"/>
                  </a:lnTo>
                  <a:lnTo>
                    <a:pt x="296" y="234"/>
                  </a:lnTo>
                  <a:lnTo>
                    <a:pt x="299" y="233"/>
                  </a:lnTo>
                  <a:lnTo>
                    <a:pt x="304" y="231"/>
                  </a:lnTo>
                  <a:lnTo>
                    <a:pt x="308" y="228"/>
                  </a:lnTo>
                  <a:lnTo>
                    <a:pt x="312" y="226"/>
                  </a:lnTo>
                  <a:lnTo>
                    <a:pt x="315" y="223"/>
                  </a:lnTo>
                  <a:lnTo>
                    <a:pt x="317" y="218"/>
                  </a:lnTo>
                  <a:lnTo>
                    <a:pt x="321" y="214"/>
                  </a:lnTo>
                  <a:lnTo>
                    <a:pt x="322" y="209"/>
                  </a:lnTo>
                  <a:lnTo>
                    <a:pt x="325" y="203"/>
                  </a:lnTo>
                  <a:lnTo>
                    <a:pt x="325" y="197"/>
                  </a:lnTo>
                  <a:lnTo>
                    <a:pt x="322" y="192"/>
                  </a:lnTo>
                  <a:lnTo>
                    <a:pt x="320" y="189"/>
                  </a:lnTo>
                  <a:lnTo>
                    <a:pt x="316" y="186"/>
                  </a:lnTo>
                  <a:lnTo>
                    <a:pt x="313" y="184"/>
                  </a:lnTo>
                  <a:lnTo>
                    <a:pt x="311" y="183"/>
                  </a:lnTo>
                  <a:lnTo>
                    <a:pt x="306" y="180"/>
                  </a:lnTo>
                  <a:lnTo>
                    <a:pt x="302" y="178"/>
                  </a:lnTo>
                  <a:lnTo>
                    <a:pt x="297" y="175"/>
                  </a:lnTo>
                  <a:lnTo>
                    <a:pt x="292" y="174"/>
                  </a:lnTo>
                  <a:lnTo>
                    <a:pt x="287" y="172"/>
                  </a:lnTo>
                  <a:lnTo>
                    <a:pt x="282" y="171"/>
                  </a:lnTo>
                  <a:lnTo>
                    <a:pt x="277" y="168"/>
                  </a:lnTo>
                  <a:lnTo>
                    <a:pt x="272" y="167"/>
                  </a:lnTo>
                  <a:lnTo>
                    <a:pt x="266" y="165"/>
                  </a:lnTo>
                  <a:lnTo>
                    <a:pt x="261" y="164"/>
                  </a:lnTo>
                  <a:lnTo>
                    <a:pt x="256" y="161"/>
                  </a:lnTo>
                  <a:lnTo>
                    <a:pt x="253" y="159"/>
                  </a:lnTo>
                  <a:lnTo>
                    <a:pt x="246" y="158"/>
                  </a:lnTo>
                  <a:lnTo>
                    <a:pt x="242" y="156"/>
                  </a:lnTo>
                  <a:lnTo>
                    <a:pt x="239" y="153"/>
                  </a:lnTo>
                  <a:lnTo>
                    <a:pt x="235" y="152"/>
                  </a:lnTo>
                  <a:lnTo>
                    <a:pt x="231" y="149"/>
                  </a:lnTo>
                  <a:lnTo>
                    <a:pt x="229" y="147"/>
                  </a:lnTo>
                  <a:lnTo>
                    <a:pt x="226" y="144"/>
                  </a:lnTo>
                  <a:lnTo>
                    <a:pt x="225" y="143"/>
                  </a:lnTo>
                  <a:lnTo>
                    <a:pt x="222" y="137"/>
                  </a:lnTo>
                  <a:lnTo>
                    <a:pt x="225" y="133"/>
                  </a:lnTo>
                  <a:lnTo>
                    <a:pt x="227" y="127"/>
                  </a:lnTo>
                  <a:lnTo>
                    <a:pt x="230" y="121"/>
                  </a:lnTo>
                  <a:lnTo>
                    <a:pt x="234" y="116"/>
                  </a:lnTo>
                  <a:lnTo>
                    <a:pt x="237" y="112"/>
                  </a:lnTo>
                  <a:lnTo>
                    <a:pt x="241" y="109"/>
                  </a:lnTo>
                  <a:lnTo>
                    <a:pt x="246" y="106"/>
                  </a:lnTo>
                  <a:lnTo>
                    <a:pt x="250" y="103"/>
                  </a:lnTo>
                  <a:lnTo>
                    <a:pt x="255" y="103"/>
                  </a:lnTo>
                  <a:lnTo>
                    <a:pt x="260" y="102"/>
                  </a:lnTo>
                  <a:lnTo>
                    <a:pt x="265" y="103"/>
                  </a:lnTo>
                  <a:lnTo>
                    <a:pt x="270" y="103"/>
                  </a:lnTo>
                  <a:lnTo>
                    <a:pt x="275" y="106"/>
                  </a:lnTo>
                  <a:lnTo>
                    <a:pt x="282" y="109"/>
                  </a:lnTo>
                  <a:lnTo>
                    <a:pt x="287" y="112"/>
                  </a:lnTo>
                  <a:lnTo>
                    <a:pt x="293" y="116"/>
                  </a:lnTo>
                  <a:lnTo>
                    <a:pt x="298" y="124"/>
                  </a:lnTo>
                  <a:lnTo>
                    <a:pt x="303" y="130"/>
                  </a:lnTo>
                  <a:lnTo>
                    <a:pt x="307" y="136"/>
                  </a:lnTo>
                  <a:lnTo>
                    <a:pt x="312" y="140"/>
                  </a:lnTo>
                  <a:lnTo>
                    <a:pt x="316" y="144"/>
                  </a:lnTo>
                  <a:lnTo>
                    <a:pt x="318" y="149"/>
                  </a:lnTo>
                  <a:lnTo>
                    <a:pt x="322" y="152"/>
                  </a:lnTo>
                  <a:lnTo>
                    <a:pt x="325" y="155"/>
                  </a:lnTo>
                  <a:lnTo>
                    <a:pt x="328" y="159"/>
                  </a:lnTo>
                  <a:lnTo>
                    <a:pt x="334" y="162"/>
                  </a:lnTo>
                  <a:lnTo>
                    <a:pt x="339" y="164"/>
                  </a:lnTo>
                  <a:lnTo>
                    <a:pt x="341" y="164"/>
                  </a:lnTo>
                  <a:lnTo>
                    <a:pt x="346" y="164"/>
                  </a:lnTo>
                  <a:lnTo>
                    <a:pt x="349" y="162"/>
                  </a:lnTo>
                  <a:lnTo>
                    <a:pt x="354" y="162"/>
                  </a:lnTo>
                  <a:lnTo>
                    <a:pt x="358" y="159"/>
                  </a:lnTo>
                  <a:lnTo>
                    <a:pt x="364" y="156"/>
                  </a:lnTo>
                  <a:lnTo>
                    <a:pt x="369" y="152"/>
                  </a:lnTo>
                  <a:lnTo>
                    <a:pt x="374" y="149"/>
                  </a:lnTo>
                  <a:lnTo>
                    <a:pt x="379" y="143"/>
                  </a:lnTo>
                  <a:lnTo>
                    <a:pt x="384" y="139"/>
                  </a:lnTo>
                  <a:lnTo>
                    <a:pt x="388" y="133"/>
                  </a:lnTo>
                  <a:lnTo>
                    <a:pt x="393" y="127"/>
                  </a:lnTo>
                  <a:lnTo>
                    <a:pt x="395" y="121"/>
                  </a:lnTo>
                  <a:lnTo>
                    <a:pt x="399" y="113"/>
                  </a:lnTo>
                  <a:lnTo>
                    <a:pt x="401" y="108"/>
                  </a:lnTo>
                  <a:lnTo>
                    <a:pt x="402" y="100"/>
                  </a:lnTo>
                  <a:lnTo>
                    <a:pt x="402" y="93"/>
                  </a:lnTo>
                  <a:lnTo>
                    <a:pt x="399" y="87"/>
                  </a:lnTo>
                  <a:lnTo>
                    <a:pt x="397" y="81"/>
                  </a:lnTo>
                  <a:lnTo>
                    <a:pt x="393" y="74"/>
                  </a:lnTo>
                  <a:lnTo>
                    <a:pt x="389" y="71"/>
                  </a:lnTo>
                  <a:lnTo>
                    <a:pt x="385" y="68"/>
                  </a:lnTo>
                  <a:lnTo>
                    <a:pt x="382" y="66"/>
                  </a:lnTo>
                  <a:lnTo>
                    <a:pt x="379" y="63"/>
                  </a:lnTo>
                  <a:lnTo>
                    <a:pt x="375" y="62"/>
                  </a:lnTo>
                  <a:lnTo>
                    <a:pt x="371" y="60"/>
                  </a:lnTo>
                  <a:lnTo>
                    <a:pt x="368" y="59"/>
                  </a:lnTo>
                  <a:lnTo>
                    <a:pt x="364" y="59"/>
                  </a:lnTo>
                  <a:lnTo>
                    <a:pt x="359" y="57"/>
                  </a:lnTo>
                  <a:lnTo>
                    <a:pt x="355" y="56"/>
                  </a:lnTo>
                  <a:lnTo>
                    <a:pt x="351" y="56"/>
                  </a:lnTo>
                  <a:lnTo>
                    <a:pt x="346" y="56"/>
                  </a:lnTo>
                  <a:lnTo>
                    <a:pt x="342" y="56"/>
                  </a:lnTo>
                  <a:lnTo>
                    <a:pt x="339" y="56"/>
                  </a:lnTo>
                  <a:lnTo>
                    <a:pt x="334" y="56"/>
                  </a:lnTo>
                  <a:lnTo>
                    <a:pt x="330" y="56"/>
                  </a:lnTo>
                  <a:lnTo>
                    <a:pt x="326" y="54"/>
                  </a:lnTo>
                  <a:lnTo>
                    <a:pt x="322" y="54"/>
                  </a:lnTo>
                  <a:lnTo>
                    <a:pt x="317" y="54"/>
                  </a:lnTo>
                  <a:lnTo>
                    <a:pt x="313" y="54"/>
                  </a:lnTo>
                  <a:lnTo>
                    <a:pt x="309" y="53"/>
                  </a:lnTo>
                  <a:lnTo>
                    <a:pt x="306" y="53"/>
                  </a:lnTo>
                  <a:lnTo>
                    <a:pt x="303" y="53"/>
                  </a:lnTo>
                  <a:lnTo>
                    <a:pt x="299" y="53"/>
                  </a:lnTo>
                  <a:lnTo>
                    <a:pt x="294" y="50"/>
                  </a:lnTo>
                  <a:lnTo>
                    <a:pt x="289" y="47"/>
                  </a:lnTo>
                  <a:lnTo>
                    <a:pt x="285" y="43"/>
                  </a:lnTo>
                  <a:lnTo>
                    <a:pt x="284" y="40"/>
                  </a:lnTo>
                  <a:lnTo>
                    <a:pt x="282" y="32"/>
                  </a:lnTo>
                  <a:lnTo>
                    <a:pt x="278" y="26"/>
                  </a:lnTo>
                  <a:lnTo>
                    <a:pt x="274" y="22"/>
                  </a:lnTo>
                  <a:lnTo>
                    <a:pt x="270" y="19"/>
                  </a:lnTo>
                  <a:lnTo>
                    <a:pt x="264" y="15"/>
                  </a:lnTo>
                  <a:lnTo>
                    <a:pt x="258" y="12"/>
                  </a:lnTo>
                  <a:lnTo>
                    <a:pt x="253" y="9"/>
                  </a:lnTo>
                  <a:lnTo>
                    <a:pt x="248" y="7"/>
                  </a:lnTo>
                  <a:lnTo>
                    <a:pt x="241" y="4"/>
                  </a:lnTo>
                  <a:lnTo>
                    <a:pt x="236" y="3"/>
                  </a:lnTo>
                  <a:lnTo>
                    <a:pt x="230" y="1"/>
                  </a:lnTo>
                  <a:lnTo>
                    <a:pt x="226" y="1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17" y="0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6" name="Freeform 11"/>
            <p:cNvSpPr>
              <a:spLocks/>
            </p:cNvSpPr>
            <p:nvPr/>
          </p:nvSpPr>
          <p:spPr bwMode="auto">
            <a:xfrm>
              <a:off x="3141" y="1740"/>
              <a:ext cx="372" cy="371"/>
            </a:xfrm>
            <a:custGeom>
              <a:avLst/>
              <a:gdLst>
                <a:gd name="T0" fmla="*/ 0 w 372"/>
                <a:gd name="T1" fmla="*/ 321 h 371"/>
                <a:gd name="T2" fmla="*/ 19 w 372"/>
                <a:gd name="T3" fmla="*/ 364 h 371"/>
                <a:gd name="T4" fmla="*/ 52 w 372"/>
                <a:gd name="T5" fmla="*/ 370 h 371"/>
                <a:gd name="T6" fmla="*/ 89 w 372"/>
                <a:gd name="T7" fmla="*/ 357 h 371"/>
                <a:gd name="T8" fmla="*/ 123 w 372"/>
                <a:gd name="T9" fmla="*/ 327 h 371"/>
                <a:gd name="T10" fmla="*/ 102 w 372"/>
                <a:gd name="T11" fmla="*/ 280 h 371"/>
                <a:gd name="T12" fmla="*/ 73 w 372"/>
                <a:gd name="T13" fmla="*/ 237 h 371"/>
                <a:gd name="T14" fmla="*/ 109 w 372"/>
                <a:gd name="T15" fmla="*/ 274 h 371"/>
                <a:gd name="T16" fmla="*/ 155 w 372"/>
                <a:gd name="T17" fmla="*/ 299 h 371"/>
                <a:gd name="T18" fmla="*/ 195 w 372"/>
                <a:gd name="T19" fmla="*/ 271 h 371"/>
                <a:gd name="T20" fmla="*/ 205 w 372"/>
                <a:gd name="T21" fmla="*/ 233 h 371"/>
                <a:gd name="T22" fmla="*/ 172 w 372"/>
                <a:gd name="T23" fmla="*/ 224 h 371"/>
                <a:gd name="T24" fmla="*/ 138 w 372"/>
                <a:gd name="T25" fmla="*/ 211 h 371"/>
                <a:gd name="T26" fmla="*/ 136 w 372"/>
                <a:gd name="T27" fmla="*/ 177 h 371"/>
                <a:gd name="T28" fmla="*/ 171 w 372"/>
                <a:gd name="T29" fmla="*/ 181 h 371"/>
                <a:gd name="T30" fmla="*/ 203 w 372"/>
                <a:gd name="T31" fmla="*/ 217 h 371"/>
                <a:gd name="T32" fmla="*/ 248 w 372"/>
                <a:gd name="T33" fmla="*/ 222 h 371"/>
                <a:gd name="T34" fmla="*/ 289 w 372"/>
                <a:gd name="T35" fmla="*/ 199 h 371"/>
                <a:gd name="T36" fmla="*/ 284 w 372"/>
                <a:gd name="T37" fmla="*/ 156 h 371"/>
                <a:gd name="T38" fmla="*/ 252 w 372"/>
                <a:gd name="T39" fmla="*/ 149 h 371"/>
                <a:gd name="T40" fmla="*/ 218 w 372"/>
                <a:gd name="T41" fmla="*/ 147 h 371"/>
                <a:gd name="T42" fmla="*/ 204 w 372"/>
                <a:gd name="T43" fmla="*/ 124 h 371"/>
                <a:gd name="T44" fmla="*/ 236 w 372"/>
                <a:gd name="T45" fmla="*/ 104 h 371"/>
                <a:gd name="T46" fmla="*/ 266 w 372"/>
                <a:gd name="T47" fmla="*/ 121 h 371"/>
                <a:gd name="T48" fmla="*/ 308 w 372"/>
                <a:gd name="T49" fmla="*/ 149 h 371"/>
                <a:gd name="T50" fmla="*/ 353 w 372"/>
                <a:gd name="T51" fmla="*/ 115 h 371"/>
                <a:gd name="T52" fmla="*/ 370 w 372"/>
                <a:gd name="T53" fmla="*/ 62 h 371"/>
                <a:gd name="T54" fmla="*/ 336 w 372"/>
                <a:gd name="T55" fmla="*/ 38 h 371"/>
                <a:gd name="T56" fmla="*/ 296 w 372"/>
                <a:gd name="T57" fmla="*/ 35 h 371"/>
                <a:gd name="T58" fmla="*/ 266 w 372"/>
                <a:gd name="T59" fmla="*/ 22 h 371"/>
                <a:gd name="T60" fmla="*/ 246 w 372"/>
                <a:gd name="T61" fmla="*/ 10 h 371"/>
                <a:gd name="T62" fmla="*/ 265 w 372"/>
                <a:gd name="T63" fmla="*/ 44 h 371"/>
                <a:gd name="T64" fmla="*/ 296 w 372"/>
                <a:gd name="T65" fmla="*/ 51 h 371"/>
                <a:gd name="T66" fmla="*/ 332 w 372"/>
                <a:gd name="T67" fmla="*/ 71 h 371"/>
                <a:gd name="T68" fmla="*/ 320 w 372"/>
                <a:gd name="T69" fmla="*/ 107 h 371"/>
                <a:gd name="T70" fmla="*/ 287 w 372"/>
                <a:gd name="T71" fmla="*/ 101 h 371"/>
                <a:gd name="T72" fmla="*/ 250 w 372"/>
                <a:gd name="T73" fmla="*/ 79 h 371"/>
                <a:gd name="T74" fmla="*/ 205 w 372"/>
                <a:gd name="T75" fmla="*/ 91 h 371"/>
                <a:gd name="T76" fmla="*/ 179 w 372"/>
                <a:gd name="T77" fmla="*/ 125 h 371"/>
                <a:gd name="T78" fmla="*/ 207 w 372"/>
                <a:gd name="T79" fmla="*/ 156 h 371"/>
                <a:gd name="T80" fmla="*/ 237 w 372"/>
                <a:gd name="T81" fmla="*/ 165 h 371"/>
                <a:gd name="T82" fmla="*/ 260 w 372"/>
                <a:gd name="T83" fmla="*/ 184 h 371"/>
                <a:gd name="T84" fmla="*/ 233 w 372"/>
                <a:gd name="T85" fmla="*/ 205 h 371"/>
                <a:gd name="T86" fmla="*/ 205 w 372"/>
                <a:gd name="T87" fmla="*/ 191 h 371"/>
                <a:gd name="T88" fmla="*/ 162 w 372"/>
                <a:gd name="T89" fmla="*/ 156 h 371"/>
                <a:gd name="T90" fmla="*/ 121 w 372"/>
                <a:gd name="T91" fmla="*/ 160 h 371"/>
                <a:gd name="T92" fmla="*/ 102 w 372"/>
                <a:gd name="T93" fmla="*/ 200 h 371"/>
                <a:gd name="T94" fmla="*/ 138 w 372"/>
                <a:gd name="T95" fmla="*/ 225 h 371"/>
                <a:gd name="T96" fmla="*/ 172 w 372"/>
                <a:gd name="T97" fmla="*/ 247 h 371"/>
                <a:gd name="T98" fmla="*/ 141 w 372"/>
                <a:gd name="T99" fmla="*/ 278 h 371"/>
                <a:gd name="T100" fmla="*/ 112 w 372"/>
                <a:gd name="T101" fmla="*/ 242 h 371"/>
                <a:gd name="T102" fmla="*/ 76 w 372"/>
                <a:gd name="T103" fmla="*/ 209 h 371"/>
                <a:gd name="T104" fmla="*/ 60 w 372"/>
                <a:gd name="T105" fmla="*/ 234 h 371"/>
                <a:gd name="T106" fmla="*/ 66 w 372"/>
                <a:gd name="T107" fmla="*/ 277 h 371"/>
                <a:gd name="T108" fmla="*/ 83 w 372"/>
                <a:gd name="T109" fmla="*/ 318 h 371"/>
                <a:gd name="T110" fmla="*/ 57 w 372"/>
                <a:gd name="T111" fmla="*/ 340 h 371"/>
                <a:gd name="T112" fmla="*/ 35 w 372"/>
                <a:gd name="T113" fmla="*/ 339 h 371"/>
                <a:gd name="T114" fmla="*/ 14 w 372"/>
                <a:gd name="T115" fmla="*/ 293 h 37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72" h="371">
                  <a:moveTo>
                    <a:pt x="5" y="281"/>
                  </a:moveTo>
                  <a:lnTo>
                    <a:pt x="3" y="287"/>
                  </a:lnTo>
                  <a:lnTo>
                    <a:pt x="2" y="293"/>
                  </a:lnTo>
                  <a:lnTo>
                    <a:pt x="0" y="299"/>
                  </a:lnTo>
                  <a:lnTo>
                    <a:pt x="0" y="306"/>
                  </a:lnTo>
                  <a:lnTo>
                    <a:pt x="0" y="309"/>
                  </a:lnTo>
                  <a:lnTo>
                    <a:pt x="0" y="314"/>
                  </a:lnTo>
                  <a:lnTo>
                    <a:pt x="0" y="317"/>
                  </a:lnTo>
                  <a:lnTo>
                    <a:pt x="0" y="321"/>
                  </a:lnTo>
                  <a:lnTo>
                    <a:pt x="0" y="324"/>
                  </a:lnTo>
                  <a:lnTo>
                    <a:pt x="2" y="329"/>
                  </a:lnTo>
                  <a:lnTo>
                    <a:pt x="3" y="333"/>
                  </a:lnTo>
                  <a:lnTo>
                    <a:pt x="4" y="336"/>
                  </a:lnTo>
                  <a:lnTo>
                    <a:pt x="5" y="343"/>
                  </a:lnTo>
                  <a:lnTo>
                    <a:pt x="8" y="351"/>
                  </a:lnTo>
                  <a:lnTo>
                    <a:pt x="12" y="357"/>
                  </a:lnTo>
                  <a:lnTo>
                    <a:pt x="17" y="362"/>
                  </a:lnTo>
                  <a:lnTo>
                    <a:pt x="19" y="364"/>
                  </a:lnTo>
                  <a:lnTo>
                    <a:pt x="22" y="365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2" y="370"/>
                  </a:lnTo>
                  <a:lnTo>
                    <a:pt x="36" y="371"/>
                  </a:lnTo>
                  <a:lnTo>
                    <a:pt x="40" y="371"/>
                  </a:lnTo>
                  <a:lnTo>
                    <a:pt x="45" y="371"/>
                  </a:lnTo>
                  <a:lnTo>
                    <a:pt x="48" y="370"/>
                  </a:lnTo>
                  <a:lnTo>
                    <a:pt x="52" y="370"/>
                  </a:lnTo>
                  <a:lnTo>
                    <a:pt x="57" y="368"/>
                  </a:lnTo>
                  <a:lnTo>
                    <a:pt x="61" y="367"/>
                  </a:lnTo>
                  <a:lnTo>
                    <a:pt x="66" y="365"/>
                  </a:lnTo>
                  <a:lnTo>
                    <a:pt x="70" y="364"/>
                  </a:lnTo>
                  <a:lnTo>
                    <a:pt x="74" y="364"/>
                  </a:lnTo>
                  <a:lnTo>
                    <a:pt x="79" y="362"/>
                  </a:lnTo>
                  <a:lnTo>
                    <a:pt x="83" y="360"/>
                  </a:lnTo>
                  <a:lnTo>
                    <a:pt x="86" y="358"/>
                  </a:lnTo>
                  <a:lnTo>
                    <a:pt x="89" y="357"/>
                  </a:lnTo>
                  <a:lnTo>
                    <a:pt x="94" y="355"/>
                  </a:lnTo>
                  <a:lnTo>
                    <a:pt x="97" y="352"/>
                  </a:lnTo>
                  <a:lnTo>
                    <a:pt x="100" y="351"/>
                  </a:lnTo>
                  <a:lnTo>
                    <a:pt x="103" y="349"/>
                  </a:lnTo>
                  <a:lnTo>
                    <a:pt x="107" y="346"/>
                  </a:lnTo>
                  <a:lnTo>
                    <a:pt x="112" y="342"/>
                  </a:lnTo>
                  <a:lnTo>
                    <a:pt x="117" y="336"/>
                  </a:lnTo>
                  <a:lnTo>
                    <a:pt x="119" y="332"/>
                  </a:lnTo>
                  <a:lnTo>
                    <a:pt x="123" y="327"/>
                  </a:lnTo>
                  <a:lnTo>
                    <a:pt x="124" y="321"/>
                  </a:lnTo>
                  <a:lnTo>
                    <a:pt x="126" y="317"/>
                  </a:lnTo>
                  <a:lnTo>
                    <a:pt x="124" y="311"/>
                  </a:lnTo>
                  <a:lnTo>
                    <a:pt x="124" y="308"/>
                  </a:lnTo>
                  <a:lnTo>
                    <a:pt x="121" y="302"/>
                  </a:lnTo>
                  <a:lnTo>
                    <a:pt x="117" y="296"/>
                  </a:lnTo>
                  <a:lnTo>
                    <a:pt x="112" y="292"/>
                  </a:lnTo>
                  <a:lnTo>
                    <a:pt x="108" y="286"/>
                  </a:lnTo>
                  <a:lnTo>
                    <a:pt x="102" y="280"/>
                  </a:lnTo>
                  <a:lnTo>
                    <a:pt x="97" y="274"/>
                  </a:lnTo>
                  <a:lnTo>
                    <a:pt x="91" y="268"/>
                  </a:lnTo>
                  <a:lnTo>
                    <a:pt x="88" y="264"/>
                  </a:lnTo>
                  <a:lnTo>
                    <a:pt x="83" y="259"/>
                  </a:lnTo>
                  <a:lnTo>
                    <a:pt x="78" y="253"/>
                  </a:lnTo>
                  <a:lnTo>
                    <a:pt x="74" y="249"/>
                  </a:lnTo>
                  <a:lnTo>
                    <a:pt x="71" y="246"/>
                  </a:lnTo>
                  <a:lnTo>
                    <a:pt x="69" y="240"/>
                  </a:lnTo>
                  <a:lnTo>
                    <a:pt x="73" y="237"/>
                  </a:lnTo>
                  <a:lnTo>
                    <a:pt x="75" y="236"/>
                  </a:lnTo>
                  <a:lnTo>
                    <a:pt x="78" y="237"/>
                  </a:lnTo>
                  <a:lnTo>
                    <a:pt x="83" y="240"/>
                  </a:lnTo>
                  <a:lnTo>
                    <a:pt x="86" y="245"/>
                  </a:lnTo>
                  <a:lnTo>
                    <a:pt x="90" y="249"/>
                  </a:lnTo>
                  <a:lnTo>
                    <a:pt x="94" y="255"/>
                  </a:lnTo>
                  <a:lnTo>
                    <a:pt x="100" y="261"/>
                  </a:lnTo>
                  <a:lnTo>
                    <a:pt x="105" y="267"/>
                  </a:lnTo>
                  <a:lnTo>
                    <a:pt x="109" y="274"/>
                  </a:lnTo>
                  <a:lnTo>
                    <a:pt x="114" y="280"/>
                  </a:lnTo>
                  <a:lnTo>
                    <a:pt x="119" y="286"/>
                  </a:lnTo>
                  <a:lnTo>
                    <a:pt x="124" y="292"/>
                  </a:lnTo>
                  <a:lnTo>
                    <a:pt x="129" y="295"/>
                  </a:lnTo>
                  <a:lnTo>
                    <a:pt x="136" y="299"/>
                  </a:lnTo>
                  <a:lnTo>
                    <a:pt x="141" y="301"/>
                  </a:lnTo>
                  <a:lnTo>
                    <a:pt x="146" y="302"/>
                  </a:lnTo>
                  <a:lnTo>
                    <a:pt x="150" y="301"/>
                  </a:lnTo>
                  <a:lnTo>
                    <a:pt x="155" y="299"/>
                  </a:lnTo>
                  <a:lnTo>
                    <a:pt x="160" y="298"/>
                  </a:lnTo>
                  <a:lnTo>
                    <a:pt x="165" y="295"/>
                  </a:lnTo>
                  <a:lnTo>
                    <a:pt x="170" y="293"/>
                  </a:lnTo>
                  <a:lnTo>
                    <a:pt x="174" y="290"/>
                  </a:lnTo>
                  <a:lnTo>
                    <a:pt x="179" y="287"/>
                  </a:lnTo>
                  <a:lnTo>
                    <a:pt x="183" y="283"/>
                  </a:lnTo>
                  <a:lnTo>
                    <a:pt x="188" y="278"/>
                  </a:lnTo>
                  <a:lnTo>
                    <a:pt x="191" y="274"/>
                  </a:lnTo>
                  <a:lnTo>
                    <a:pt x="195" y="271"/>
                  </a:lnTo>
                  <a:lnTo>
                    <a:pt x="199" y="267"/>
                  </a:lnTo>
                  <a:lnTo>
                    <a:pt x="203" y="261"/>
                  </a:lnTo>
                  <a:lnTo>
                    <a:pt x="207" y="258"/>
                  </a:lnTo>
                  <a:lnTo>
                    <a:pt x="209" y="252"/>
                  </a:lnTo>
                  <a:lnTo>
                    <a:pt x="212" y="247"/>
                  </a:lnTo>
                  <a:lnTo>
                    <a:pt x="213" y="243"/>
                  </a:lnTo>
                  <a:lnTo>
                    <a:pt x="212" y="240"/>
                  </a:lnTo>
                  <a:lnTo>
                    <a:pt x="209" y="236"/>
                  </a:lnTo>
                  <a:lnTo>
                    <a:pt x="205" y="233"/>
                  </a:lnTo>
                  <a:lnTo>
                    <a:pt x="201" y="231"/>
                  </a:lnTo>
                  <a:lnTo>
                    <a:pt x="199" y="230"/>
                  </a:lnTo>
                  <a:lnTo>
                    <a:pt x="195" y="228"/>
                  </a:lnTo>
                  <a:lnTo>
                    <a:pt x="193" y="228"/>
                  </a:lnTo>
                  <a:lnTo>
                    <a:pt x="189" y="227"/>
                  </a:lnTo>
                  <a:lnTo>
                    <a:pt x="184" y="225"/>
                  </a:lnTo>
                  <a:lnTo>
                    <a:pt x="180" y="225"/>
                  </a:lnTo>
                  <a:lnTo>
                    <a:pt x="176" y="225"/>
                  </a:lnTo>
                  <a:lnTo>
                    <a:pt x="172" y="224"/>
                  </a:lnTo>
                  <a:lnTo>
                    <a:pt x="169" y="222"/>
                  </a:lnTo>
                  <a:lnTo>
                    <a:pt x="164" y="221"/>
                  </a:lnTo>
                  <a:lnTo>
                    <a:pt x="160" y="219"/>
                  </a:lnTo>
                  <a:lnTo>
                    <a:pt x="156" y="218"/>
                  </a:lnTo>
                  <a:lnTo>
                    <a:pt x="152" y="218"/>
                  </a:lnTo>
                  <a:lnTo>
                    <a:pt x="148" y="215"/>
                  </a:lnTo>
                  <a:lnTo>
                    <a:pt x="145" y="215"/>
                  </a:lnTo>
                  <a:lnTo>
                    <a:pt x="142" y="212"/>
                  </a:lnTo>
                  <a:lnTo>
                    <a:pt x="138" y="211"/>
                  </a:lnTo>
                  <a:lnTo>
                    <a:pt x="136" y="209"/>
                  </a:lnTo>
                  <a:lnTo>
                    <a:pt x="134" y="208"/>
                  </a:lnTo>
                  <a:lnTo>
                    <a:pt x="131" y="203"/>
                  </a:lnTo>
                  <a:lnTo>
                    <a:pt x="129" y="197"/>
                  </a:lnTo>
                  <a:lnTo>
                    <a:pt x="129" y="191"/>
                  </a:lnTo>
                  <a:lnTo>
                    <a:pt x="129" y="187"/>
                  </a:lnTo>
                  <a:lnTo>
                    <a:pt x="131" y="183"/>
                  </a:lnTo>
                  <a:lnTo>
                    <a:pt x="133" y="180"/>
                  </a:lnTo>
                  <a:lnTo>
                    <a:pt x="136" y="177"/>
                  </a:lnTo>
                  <a:lnTo>
                    <a:pt x="140" y="175"/>
                  </a:lnTo>
                  <a:lnTo>
                    <a:pt x="142" y="174"/>
                  </a:lnTo>
                  <a:lnTo>
                    <a:pt x="147" y="174"/>
                  </a:lnTo>
                  <a:lnTo>
                    <a:pt x="151" y="172"/>
                  </a:lnTo>
                  <a:lnTo>
                    <a:pt x="155" y="174"/>
                  </a:lnTo>
                  <a:lnTo>
                    <a:pt x="160" y="174"/>
                  </a:lnTo>
                  <a:lnTo>
                    <a:pt x="164" y="177"/>
                  </a:lnTo>
                  <a:lnTo>
                    <a:pt x="167" y="178"/>
                  </a:lnTo>
                  <a:lnTo>
                    <a:pt x="171" y="181"/>
                  </a:lnTo>
                  <a:lnTo>
                    <a:pt x="174" y="184"/>
                  </a:lnTo>
                  <a:lnTo>
                    <a:pt x="177" y="190"/>
                  </a:lnTo>
                  <a:lnTo>
                    <a:pt x="179" y="193"/>
                  </a:lnTo>
                  <a:lnTo>
                    <a:pt x="183" y="197"/>
                  </a:lnTo>
                  <a:lnTo>
                    <a:pt x="186" y="202"/>
                  </a:lnTo>
                  <a:lnTo>
                    <a:pt x="190" y="205"/>
                  </a:lnTo>
                  <a:lnTo>
                    <a:pt x="194" y="209"/>
                  </a:lnTo>
                  <a:lnTo>
                    <a:pt x="198" y="212"/>
                  </a:lnTo>
                  <a:lnTo>
                    <a:pt x="203" y="217"/>
                  </a:lnTo>
                  <a:lnTo>
                    <a:pt x="208" y="219"/>
                  </a:lnTo>
                  <a:lnTo>
                    <a:pt x="213" y="221"/>
                  </a:lnTo>
                  <a:lnTo>
                    <a:pt x="218" y="224"/>
                  </a:lnTo>
                  <a:lnTo>
                    <a:pt x="224" y="224"/>
                  </a:lnTo>
                  <a:lnTo>
                    <a:pt x="229" y="225"/>
                  </a:lnTo>
                  <a:lnTo>
                    <a:pt x="233" y="225"/>
                  </a:lnTo>
                  <a:lnTo>
                    <a:pt x="238" y="225"/>
                  </a:lnTo>
                  <a:lnTo>
                    <a:pt x="243" y="224"/>
                  </a:lnTo>
                  <a:lnTo>
                    <a:pt x="248" y="222"/>
                  </a:lnTo>
                  <a:lnTo>
                    <a:pt x="252" y="219"/>
                  </a:lnTo>
                  <a:lnTo>
                    <a:pt x="257" y="217"/>
                  </a:lnTo>
                  <a:lnTo>
                    <a:pt x="262" y="214"/>
                  </a:lnTo>
                  <a:lnTo>
                    <a:pt x="267" y="212"/>
                  </a:lnTo>
                  <a:lnTo>
                    <a:pt x="271" y="209"/>
                  </a:lnTo>
                  <a:lnTo>
                    <a:pt x="276" y="208"/>
                  </a:lnTo>
                  <a:lnTo>
                    <a:pt x="281" y="205"/>
                  </a:lnTo>
                  <a:lnTo>
                    <a:pt x="285" y="202"/>
                  </a:lnTo>
                  <a:lnTo>
                    <a:pt x="289" y="199"/>
                  </a:lnTo>
                  <a:lnTo>
                    <a:pt x="291" y="196"/>
                  </a:lnTo>
                  <a:lnTo>
                    <a:pt x="294" y="191"/>
                  </a:lnTo>
                  <a:lnTo>
                    <a:pt x="295" y="187"/>
                  </a:lnTo>
                  <a:lnTo>
                    <a:pt x="295" y="183"/>
                  </a:lnTo>
                  <a:lnTo>
                    <a:pt x="295" y="178"/>
                  </a:lnTo>
                  <a:lnTo>
                    <a:pt x="294" y="172"/>
                  </a:lnTo>
                  <a:lnTo>
                    <a:pt x="293" y="168"/>
                  </a:lnTo>
                  <a:lnTo>
                    <a:pt x="289" y="160"/>
                  </a:lnTo>
                  <a:lnTo>
                    <a:pt x="284" y="156"/>
                  </a:lnTo>
                  <a:lnTo>
                    <a:pt x="280" y="155"/>
                  </a:lnTo>
                  <a:lnTo>
                    <a:pt x="277" y="153"/>
                  </a:lnTo>
                  <a:lnTo>
                    <a:pt x="274" y="152"/>
                  </a:lnTo>
                  <a:lnTo>
                    <a:pt x="271" y="152"/>
                  </a:lnTo>
                  <a:lnTo>
                    <a:pt x="267" y="150"/>
                  </a:lnTo>
                  <a:lnTo>
                    <a:pt x="263" y="150"/>
                  </a:lnTo>
                  <a:lnTo>
                    <a:pt x="260" y="150"/>
                  </a:lnTo>
                  <a:lnTo>
                    <a:pt x="256" y="150"/>
                  </a:lnTo>
                  <a:lnTo>
                    <a:pt x="252" y="149"/>
                  </a:lnTo>
                  <a:lnTo>
                    <a:pt x="248" y="149"/>
                  </a:lnTo>
                  <a:lnTo>
                    <a:pt x="244" y="149"/>
                  </a:lnTo>
                  <a:lnTo>
                    <a:pt x="241" y="149"/>
                  </a:lnTo>
                  <a:lnTo>
                    <a:pt x="236" y="149"/>
                  </a:lnTo>
                  <a:lnTo>
                    <a:pt x="232" y="149"/>
                  </a:lnTo>
                  <a:lnTo>
                    <a:pt x="229" y="147"/>
                  </a:lnTo>
                  <a:lnTo>
                    <a:pt x="226" y="147"/>
                  </a:lnTo>
                  <a:lnTo>
                    <a:pt x="222" y="147"/>
                  </a:lnTo>
                  <a:lnTo>
                    <a:pt x="218" y="147"/>
                  </a:lnTo>
                  <a:lnTo>
                    <a:pt x="215" y="146"/>
                  </a:lnTo>
                  <a:lnTo>
                    <a:pt x="213" y="146"/>
                  </a:lnTo>
                  <a:lnTo>
                    <a:pt x="208" y="144"/>
                  </a:lnTo>
                  <a:lnTo>
                    <a:pt x="204" y="143"/>
                  </a:lnTo>
                  <a:lnTo>
                    <a:pt x="201" y="140"/>
                  </a:lnTo>
                  <a:lnTo>
                    <a:pt x="201" y="135"/>
                  </a:lnTo>
                  <a:lnTo>
                    <a:pt x="201" y="131"/>
                  </a:lnTo>
                  <a:lnTo>
                    <a:pt x="203" y="128"/>
                  </a:lnTo>
                  <a:lnTo>
                    <a:pt x="204" y="124"/>
                  </a:lnTo>
                  <a:lnTo>
                    <a:pt x="207" y="121"/>
                  </a:lnTo>
                  <a:lnTo>
                    <a:pt x="209" y="116"/>
                  </a:lnTo>
                  <a:lnTo>
                    <a:pt x="212" y="115"/>
                  </a:lnTo>
                  <a:lnTo>
                    <a:pt x="215" y="112"/>
                  </a:lnTo>
                  <a:lnTo>
                    <a:pt x="219" y="110"/>
                  </a:lnTo>
                  <a:lnTo>
                    <a:pt x="223" y="107"/>
                  </a:lnTo>
                  <a:lnTo>
                    <a:pt x="227" y="106"/>
                  </a:lnTo>
                  <a:lnTo>
                    <a:pt x="231" y="104"/>
                  </a:lnTo>
                  <a:lnTo>
                    <a:pt x="236" y="104"/>
                  </a:lnTo>
                  <a:lnTo>
                    <a:pt x="238" y="104"/>
                  </a:lnTo>
                  <a:lnTo>
                    <a:pt x="242" y="104"/>
                  </a:lnTo>
                  <a:lnTo>
                    <a:pt x="246" y="104"/>
                  </a:lnTo>
                  <a:lnTo>
                    <a:pt x="250" y="106"/>
                  </a:lnTo>
                  <a:lnTo>
                    <a:pt x="252" y="107"/>
                  </a:lnTo>
                  <a:lnTo>
                    <a:pt x="255" y="109"/>
                  </a:lnTo>
                  <a:lnTo>
                    <a:pt x="258" y="112"/>
                  </a:lnTo>
                  <a:lnTo>
                    <a:pt x="262" y="116"/>
                  </a:lnTo>
                  <a:lnTo>
                    <a:pt x="266" y="121"/>
                  </a:lnTo>
                  <a:lnTo>
                    <a:pt x="270" y="125"/>
                  </a:lnTo>
                  <a:lnTo>
                    <a:pt x="274" y="128"/>
                  </a:lnTo>
                  <a:lnTo>
                    <a:pt x="279" y="134"/>
                  </a:lnTo>
                  <a:lnTo>
                    <a:pt x="282" y="137"/>
                  </a:lnTo>
                  <a:lnTo>
                    <a:pt x="287" y="141"/>
                  </a:lnTo>
                  <a:lnTo>
                    <a:pt x="293" y="144"/>
                  </a:lnTo>
                  <a:lnTo>
                    <a:pt x="298" y="147"/>
                  </a:lnTo>
                  <a:lnTo>
                    <a:pt x="303" y="149"/>
                  </a:lnTo>
                  <a:lnTo>
                    <a:pt x="308" y="149"/>
                  </a:lnTo>
                  <a:lnTo>
                    <a:pt x="313" y="147"/>
                  </a:lnTo>
                  <a:lnTo>
                    <a:pt x="318" y="144"/>
                  </a:lnTo>
                  <a:lnTo>
                    <a:pt x="323" y="140"/>
                  </a:lnTo>
                  <a:lnTo>
                    <a:pt x="328" y="135"/>
                  </a:lnTo>
                  <a:lnTo>
                    <a:pt x="333" y="132"/>
                  </a:lnTo>
                  <a:lnTo>
                    <a:pt x="338" y="128"/>
                  </a:lnTo>
                  <a:lnTo>
                    <a:pt x="343" y="124"/>
                  </a:lnTo>
                  <a:lnTo>
                    <a:pt x="348" y="119"/>
                  </a:lnTo>
                  <a:lnTo>
                    <a:pt x="353" y="115"/>
                  </a:lnTo>
                  <a:lnTo>
                    <a:pt x="358" y="110"/>
                  </a:lnTo>
                  <a:lnTo>
                    <a:pt x="361" y="104"/>
                  </a:lnTo>
                  <a:lnTo>
                    <a:pt x="366" y="99"/>
                  </a:lnTo>
                  <a:lnTo>
                    <a:pt x="368" y="93"/>
                  </a:lnTo>
                  <a:lnTo>
                    <a:pt x="371" y="87"/>
                  </a:lnTo>
                  <a:lnTo>
                    <a:pt x="372" y="81"/>
                  </a:lnTo>
                  <a:lnTo>
                    <a:pt x="372" y="75"/>
                  </a:lnTo>
                  <a:lnTo>
                    <a:pt x="371" y="68"/>
                  </a:lnTo>
                  <a:lnTo>
                    <a:pt x="370" y="62"/>
                  </a:lnTo>
                  <a:lnTo>
                    <a:pt x="366" y="54"/>
                  </a:lnTo>
                  <a:lnTo>
                    <a:pt x="360" y="50"/>
                  </a:lnTo>
                  <a:lnTo>
                    <a:pt x="357" y="47"/>
                  </a:lnTo>
                  <a:lnTo>
                    <a:pt x="353" y="45"/>
                  </a:lnTo>
                  <a:lnTo>
                    <a:pt x="351" y="44"/>
                  </a:lnTo>
                  <a:lnTo>
                    <a:pt x="348" y="43"/>
                  </a:lnTo>
                  <a:lnTo>
                    <a:pt x="343" y="41"/>
                  </a:lnTo>
                  <a:lnTo>
                    <a:pt x="339" y="40"/>
                  </a:lnTo>
                  <a:lnTo>
                    <a:pt x="336" y="38"/>
                  </a:lnTo>
                  <a:lnTo>
                    <a:pt x="330" y="38"/>
                  </a:lnTo>
                  <a:lnTo>
                    <a:pt x="327" y="38"/>
                  </a:lnTo>
                  <a:lnTo>
                    <a:pt x="323" y="38"/>
                  </a:lnTo>
                  <a:lnTo>
                    <a:pt x="318" y="37"/>
                  </a:lnTo>
                  <a:lnTo>
                    <a:pt x="314" y="37"/>
                  </a:lnTo>
                  <a:lnTo>
                    <a:pt x="309" y="37"/>
                  </a:lnTo>
                  <a:lnTo>
                    <a:pt x="305" y="35"/>
                  </a:lnTo>
                  <a:lnTo>
                    <a:pt x="300" y="35"/>
                  </a:lnTo>
                  <a:lnTo>
                    <a:pt x="296" y="35"/>
                  </a:lnTo>
                  <a:lnTo>
                    <a:pt x="293" y="34"/>
                  </a:lnTo>
                  <a:lnTo>
                    <a:pt x="289" y="34"/>
                  </a:lnTo>
                  <a:lnTo>
                    <a:pt x="285" y="32"/>
                  </a:lnTo>
                  <a:lnTo>
                    <a:pt x="281" y="32"/>
                  </a:lnTo>
                  <a:lnTo>
                    <a:pt x="277" y="31"/>
                  </a:lnTo>
                  <a:lnTo>
                    <a:pt x="275" y="29"/>
                  </a:lnTo>
                  <a:lnTo>
                    <a:pt x="271" y="28"/>
                  </a:lnTo>
                  <a:lnTo>
                    <a:pt x="270" y="26"/>
                  </a:lnTo>
                  <a:lnTo>
                    <a:pt x="266" y="22"/>
                  </a:lnTo>
                  <a:lnTo>
                    <a:pt x="265" y="17"/>
                  </a:lnTo>
                  <a:lnTo>
                    <a:pt x="262" y="12"/>
                  </a:lnTo>
                  <a:lnTo>
                    <a:pt x="261" y="9"/>
                  </a:lnTo>
                  <a:lnTo>
                    <a:pt x="260" y="4"/>
                  </a:lnTo>
                  <a:lnTo>
                    <a:pt x="257" y="3"/>
                  </a:lnTo>
                  <a:lnTo>
                    <a:pt x="253" y="0"/>
                  </a:lnTo>
                  <a:lnTo>
                    <a:pt x="251" y="1"/>
                  </a:lnTo>
                  <a:lnTo>
                    <a:pt x="247" y="4"/>
                  </a:lnTo>
                  <a:lnTo>
                    <a:pt x="246" y="10"/>
                  </a:lnTo>
                  <a:lnTo>
                    <a:pt x="246" y="13"/>
                  </a:lnTo>
                  <a:lnTo>
                    <a:pt x="246" y="17"/>
                  </a:lnTo>
                  <a:lnTo>
                    <a:pt x="246" y="22"/>
                  </a:lnTo>
                  <a:lnTo>
                    <a:pt x="247" y="28"/>
                  </a:lnTo>
                  <a:lnTo>
                    <a:pt x="248" y="31"/>
                  </a:lnTo>
                  <a:lnTo>
                    <a:pt x="251" y="35"/>
                  </a:lnTo>
                  <a:lnTo>
                    <a:pt x="255" y="38"/>
                  </a:lnTo>
                  <a:lnTo>
                    <a:pt x="260" y="43"/>
                  </a:lnTo>
                  <a:lnTo>
                    <a:pt x="265" y="44"/>
                  </a:lnTo>
                  <a:lnTo>
                    <a:pt x="271" y="45"/>
                  </a:lnTo>
                  <a:lnTo>
                    <a:pt x="274" y="45"/>
                  </a:lnTo>
                  <a:lnTo>
                    <a:pt x="277" y="47"/>
                  </a:lnTo>
                  <a:lnTo>
                    <a:pt x="280" y="47"/>
                  </a:lnTo>
                  <a:lnTo>
                    <a:pt x="284" y="48"/>
                  </a:lnTo>
                  <a:lnTo>
                    <a:pt x="286" y="48"/>
                  </a:lnTo>
                  <a:lnTo>
                    <a:pt x="290" y="50"/>
                  </a:lnTo>
                  <a:lnTo>
                    <a:pt x="294" y="50"/>
                  </a:lnTo>
                  <a:lnTo>
                    <a:pt x="296" y="51"/>
                  </a:lnTo>
                  <a:lnTo>
                    <a:pt x="300" y="51"/>
                  </a:lnTo>
                  <a:lnTo>
                    <a:pt x="303" y="51"/>
                  </a:lnTo>
                  <a:lnTo>
                    <a:pt x="306" y="53"/>
                  </a:lnTo>
                  <a:lnTo>
                    <a:pt x="310" y="54"/>
                  </a:lnTo>
                  <a:lnTo>
                    <a:pt x="315" y="56"/>
                  </a:lnTo>
                  <a:lnTo>
                    <a:pt x="320" y="59"/>
                  </a:lnTo>
                  <a:lnTo>
                    <a:pt x="325" y="62"/>
                  </a:lnTo>
                  <a:lnTo>
                    <a:pt x="330" y="66"/>
                  </a:lnTo>
                  <a:lnTo>
                    <a:pt x="332" y="71"/>
                  </a:lnTo>
                  <a:lnTo>
                    <a:pt x="334" y="75"/>
                  </a:lnTo>
                  <a:lnTo>
                    <a:pt x="334" y="81"/>
                  </a:lnTo>
                  <a:lnTo>
                    <a:pt x="334" y="85"/>
                  </a:lnTo>
                  <a:lnTo>
                    <a:pt x="333" y="88"/>
                  </a:lnTo>
                  <a:lnTo>
                    <a:pt x="332" y="94"/>
                  </a:lnTo>
                  <a:lnTo>
                    <a:pt x="329" y="97"/>
                  </a:lnTo>
                  <a:lnTo>
                    <a:pt x="327" y="101"/>
                  </a:lnTo>
                  <a:lnTo>
                    <a:pt x="324" y="104"/>
                  </a:lnTo>
                  <a:lnTo>
                    <a:pt x="320" y="107"/>
                  </a:lnTo>
                  <a:lnTo>
                    <a:pt x="317" y="109"/>
                  </a:lnTo>
                  <a:lnTo>
                    <a:pt x="313" y="112"/>
                  </a:lnTo>
                  <a:lnTo>
                    <a:pt x="309" y="112"/>
                  </a:lnTo>
                  <a:lnTo>
                    <a:pt x="305" y="113"/>
                  </a:lnTo>
                  <a:lnTo>
                    <a:pt x="301" y="112"/>
                  </a:lnTo>
                  <a:lnTo>
                    <a:pt x="299" y="110"/>
                  </a:lnTo>
                  <a:lnTo>
                    <a:pt x="294" y="107"/>
                  </a:lnTo>
                  <a:lnTo>
                    <a:pt x="291" y="104"/>
                  </a:lnTo>
                  <a:lnTo>
                    <a:pt x="287" y="101"/>
                  </a:lnTo>
                  <a:lnTo>
                    <a:pt x="284" y="100"/>
                  </a:lnTo>
                  <a:lnTo>
                    <a:pt x="280" y="96"/>
                  </a:lnTo>
                  <a:lnTo>
                    <a:pt x="276" y="93"/>
                  </a:lnTo>
                  <a:lnTo>
                    <a:pt x="271" y="90"/>
                  </a:lnTo>
                  <a:lnTo>
                    <a:pt x="267" y="87"/>
                  </a:lnTo>
                  <a:lnTo>
                    <a:pt x="263" y="84"/>
                  </a:lnTo>
                  <a:lnTo>
                    <a:pt x="258" y="81"/>
                  </a:lnTo>
                  <a:lnTo>
                    <a:pt x="253" y="79"/>
                  </a:lnTo>
                  <a:lnTo>
                    <a:pt x="250" y="79"/>
                  </a:lnTo>
                  <a:lnTo>
                    <a:pt x="246" y="78"/>
                  </a:lnTo>
                  <a:lnTo>
                    <a:pt x="241" y="78"/>
                  </a:lnTo>
                  <a:lnTo>
                    <a:pt x="236" y="78"/>
                  </a:lnTo>
                  <a:lnTo>
                    <a:pt x="232" y="81"/>
                  </a:lnTo>
                  <a:lnTo>
                    <a:pt x="226" y="82"/>
                  </a:lnTo>
                  <a:lnTo>
                    <a:pt x="220" y="84"/>
                  </a:lnTo>
                  <a:lnTo>
                    <a:pt x="215" y="85"/>
                  </a:lnTo>
                  <a:lnTo>
                    <a:pt x="210" y="88"/>
                  </a:lnTo>
                  <a:lnTo>
                    <a:pt x="205" y="91"/>
                  </a:lnTo>
                  <a:lnTo>
                    <a:pt x="200" y="94"/>
                  </a:lnTo>
                  <a:lnTo>
                    <a:pt x="195" y="96"/>
                  </a:lnTo>
                  <a:lnTo>
                    <a:pt x="193" y="100"/>
                  </a:lnTo>
                  <a:lnTo>
                    <a:pt x="189" y="103"/>
                  </a:lnTo>
                  <a:lnTo>
                    <a:pt x="185" y="107"/>
                  </a:lnTo>
                  <a:lnTo>
                    <a:pt x="183" y="110"/>
                  </a:lnTo>
                  <a:lnTo>
                    <a:pt x="180" y="115"/>
                  </a:lnTo>
                  <a:lnTo>
                    <a:pt x="179" y="119"/>
                  </a:lnTo>
                  <a:lnTo>
                    <a:pt x="179" y="125"/>
                  </a:lnTo>
                  <a:lnTo>
                    <a:pt x="179" y="130"/>
                  </a:lnTo>
                  <a:lnTo>
                    <a:pt x="181" y="135"/>
                  </a:lnTo>
                  <a:lnTo>
                    <a:pt x="183" y="141"/>
                  </a:lnTo>
                  <a:lnTo>
                    <a:pt x="186" y="146"/>
                  </a:lnTo>
                  <a:lnTo>
                    <a:pt x="191" y="149"/>
                  </a:lnTo>
                  <a:lnTo>
                    <a:pt x="196" y="153"/>
                  </a:lnTo>
                  <a:lnTo>
                    <a:pt x="199" y="153"/>
                  </a:lnTo>
                  <a:lnTo>
                    <a:pt x="203" y="155"/>
                  </a:lnTo>
                  <a:lnTo>
                    <a:pt x="207" y="156"/>
                  </a:lnTo>
                  <a:lnTo>
                    <a:pt x="209" y="158"/>
                  </a:lnTo>
                  <a:lnTo>
                    <a:pt x="213" y="158"/>
                  </a:lnTo>
                  <a:lnTo>
                    <a:pt x="217" y="159"/>
                  </a:lnTo>
                  <a:lnTo>
                    <a:pt x="219" y="160"/>
                  </a:lnTo>
                  <a:lnTo>
                    <a:pt x="224" y="162"/>
                  </a:lnTo>
                  <a:lnTo>
                    <a:pt x="227" y="162"/>
                  </a:lnTo>
                  <a:lnTo>
                    <a:pt x="231" y="163"/>
                  </a:lnTo>
                  <a:lnTo>
                    <a:pt x="233" y="163"/>
                  </a:lnTo>
                  <a:lnTo>
                    <a:pt x="237" y="165"/>
                  </a:lnTo>
                  <a:lnTo>
                    <a:pt x="239" y="165"/>
                  </a:lnTo>
                  <a:lnTo>
                    <a:pt x="243" y="166"/>
                  </a:lnTo>
                  <a:lnTo>
                    <a:pt x="246" y="166"/>
                  </a:lnTo>
                  <a:lnTo>
                    <a:pt x="248" y="168"/>
                  </a:lnTo>
                  <a:lnTo>
                    <a:pt x="253" y="171"/>
                  </a:lnTo>
                  <a:lnTo>
                    <a:pt x="257" y="172"/>
                  </a:lnTo>
                  <a:lnTo>
                    <a:pt x="260" y="177"/>
                  </a:lnTo>
                  <a:lnTo>
                    <a:pt x="261" y="180"/>
                  </a:lnTo>
                  <a:lnTo>
                    <a:pt x="260" y="184"/>
                  </a:lnTo>
                  <a:lnTo>
                    <a:pt x="260" y="187"/>
                  </a:lnTo>
                  <a:lnTo>
                    <a:pt x="257" y="190"/>
                  </a:lnTo>
                  <a:lnTo>
                    <a:pt x="255" y="193"/>
                  </a:lnTo>
                  <a:lnTo>
                    <a:pt x="252" y="196"/>
                  </a:lnTo>
                  <a:lnTo>
                    <a:pt x="248" y="199"/>
                  </a:lnTo>
                  <a:lnTo>
                    <a:pt x="244" y="200"/>
                  </a:lnTo>
                  <a:lnTo>
                    <a:pt x="242" y="203"/>
                  </a:lnTo>
                  <a:lnTo>
                    <a:pt x="237" y="203"/>
                  </a:lnTo>
                  <a:lnTo>
                    <a:pt x="233" y="205"/>
                  </a:lnTo>
                  <a:lnTo>
                    <a:pt x="228" y="205"/>
                  </a:lnTo>
                  <a:lnTo>
                    <a:pt x="224" y="205"/>
                  </a:lnTo>
                  <a:lnTo>
                    <a:pt x="222" y="205"/>
                  </a:lnTo>
                  <a:lnTo>
                    <a:pt x="218" y="205"/>
                  </a:lnTo>
                  <a:lnTo>
                    <a:pt x="215" y="203"/>
                  </a:lnTo>
                  <a:lnTo>
                    <a:pt x="213" y="202"/>
                  </a:lnTo>
                  <a:lnTo>
                    <a:pt x="210" y="197"/>
                  </a:lnTo>
                  <a:lnTo>
                    <a:pt x="208" y="196"/>
                  </a:lnTo>
                  <a:lnTo>
                    <a:pt x="205" y="191"/>
                  </a:lnTo>
                  <a:lnTo>
                    <a:pt x="201" y="188"/>
                  </a:lnTo>
                  <a:lnTo>
                    <a:pt x="196" y="184"/>
                  </a:lnTo>
                  <a:lnTo>
                    <a:pt x="193" y="178"/>
                  </a:lnTo>
                  <a:lnTo>
                    <a:pt x="188" y="175"/>
                  </a:lnTo>
                  <a:lnTo>
                    <a:pt x="183" y="171"/>
                  </a:lnTo>
                  <a:lnTo>
                    <a:pt x="177" y="166"/>
                  </a:lnTo>
                  <a:lnTo>
                    <a:pt x="172" y="162"/>
                  </a:lnTo>
                  <a:lnTo>
                    <a:pt x="167" y="158"/>
                  </a:lnTo>
                  <a:lnTo>
                    <a:pt x="162" y="156"/>
                  </a:lnTo>
                  <a:lnTo>
                    <a:pt x="157" y="152"/>
                  </a:lnTo>
                  <a:lnTo>
                    <a:pt x="152" y="150"/>
                  </a:lnTo>
                  <a:lnTo>
                    <a:pt x="147" y="150"/>
                  </a:lnTo>
                  <a:lnTo>
                    <a:pt x="143" y="150"/>
                  </a:lnTo>
                  <a:lnTo>
                    <a:pt x="138" y="150"/>
                  </a:lnTo>
                  <a:lnTo>
                    <a:pt x="134" y="152"/>
                  </a:lnTo>
                  <a:lnTo>
                    <a:pt x="129" y="153"/>
                  </a:lnTo>
                  <a:lnTo>
                    <a:pt x="126" y="158"/>
                  </a:lnTo>
                  <a:lnTo>
                    <a:pt x="121" y="160"/>
                  </a:lnTo>
                  <a:lnTo>
                    <a:pt x="117" y="165"/>
                  </a:lnTo>
                  <a:lnTo>
                    <a:pt x="113" y="169"/>
                  </a:lnTo>
                  <a:lnTo>
                    <a:pt x="110" y="174"/>
                  </a:lnTo>
                  <a:lnTo>
                    <a:pt x="107" y="178"/>
                  </a:lnTo>
                  <a:lnTo>
                    <a:pt x="105" y="184"/>
                  </a:lnTo>
                  <a:lnTo>
                    <a:pt x="103" y="187"/>
                  </a:lnTo>
                  <a:lnTo>
                    <a:pt x="102" y="193"/>
                  </a:lnTo>
                  <a:lnTo>
                    <a:pt x="102" y="197"/>
                  </a:lnTo>
                  <a:lnTo>
                    <a:pt x="102" y="200"/>
                  </a:lnTo>
                  <a:lnTo>
                    <a:pt x="103" y="205"/>
                  </a:lnTo>
                  <a:lnTo>
                    <a:pt x="107" y="208"/>
                  </a:lnTo>
                  <a:lnTo>
                    <a:pt x="109" y="211"/>
                  </a:lnTo>
                  <a:lnTo>
                    <a:pt x="113" y="212"/>
                  </a:lnTo>
                  <a:lnTo>
                    <a:pt x="118" y="215"/>
                  </a:lnTo>
                  <a:lnTo>
                    <a:pt x="123" y="218"/>
                  </a:lnTo>
                  <a:lnTo>
                    <a:pt x="129" y="221"/>
                  </a:lnTo>
                  <a:lnTo>
                    <a:pt x="136" y="224"/>
                  </a:lnTo>
                  <a:lnTo>
                    <a:pt x="138" y="225"/>
                  </a:lnTo>
                  <a:lnTo>
                    <a:pt x="142" y="227"/>
                  </a:lnTo>
                  <a:lnTo>
                    <a:pt x="145" y="228"/>
                  </a:lnTo>
                  <a:lnTo>
                    <a:pt x="148" y="230"/>
                  </a:lnTo>
                  <a:lnTo>
                    <a:pt x="153" y="233"/>
                  </a:lnTo>
                  <a:lnTo>
                    <a:pt x="159" y="236"/>
                  </a:lnTo>
                  <a:lnTo>
                    <a:pt x="162" y="239"/>
                  </a:lnTo>
                  <a:lnTo>
                    <a:pt x="167" y="242"/>
                  </a:lnTo>
                  <a:lnTo>
                    <a:pt x="170" y="245"/>
                  </a:lnTo>
                  <a:lnTo>
                    <a:pt x="172" y="247"/>
                  </a:lnTo>
                  <a:lnTo>
                    <a:pt x="174" y="250"/>
                  </a:lnTo>
                  <a:lnTo>
                    <a:pt x="174" y="253"/>
                  </a:lnTo>
                  <a:lnTo>
                    <a:pt x="170" y="259"/>
                  </a:lnTo>
                  <a:lnTo>
                    <a:pt x="166" y="265"/>
                  </a:lnTo>
                  <a:lnTo>
                    <a:pt x="161" y="271"/>
                  </a:lnTo>
                  <a:lnTo>
                    <a:pt x="156" y="275"/>
                  </a:lnTo>
                  <a:lnTo>
                    <a:pt x="150" y="278"/>
                  </a:lnTo>
                  <a:lnTo>
                    <a:pt x="143" y="280"/>
                  </a:lnTo>
                  <a:lnTo>
                    <a:pt x="141" y="278"/>
                  </a:lnTo>
                  <a:lnTo>
                    <a:pt x="138" y="277"/>
                  </a:lnTo>
                  <a:lnTo>
                    <a:pt x="136" y="274"/>
                  </a:lnTo>
                  <a:lnTo>
                    <a:pt x="133" y="273"/>
                  </a:lnTo>
                  <a:lnTo>
                    <a:pt x="129" y="267"/>
                  </a:lnTo>
                  <a:lnTo>
                    <a:pt x="127" y="262"/>
                  </a:lnTo>
                  <a:lnTo>
                    <a:pt x="124" y="258"/>
                  </a:lnTo>
                  <a:lnTo>
                    <a:pt x="121" y="253"/>
                  </a:lnTo>
                  <a:lnTo>
                    <a:pt x="117" y="246"/>
                  </a:lnTo>
                  <a:lnTo>
                    <a:pt x="112" y="242"/>
                  </a:lnTo>
                  <a:lnTo>
                    <a:pt x="108" y="236"/>
                  </a:lnTo>
                  <a:lnTo>
                    <a:pt x="105" y="231"/>
                  </a:lnTo>
                  <a:lnTo>
                    <a:pt x="100" y="225"/>
                  </a:lnTo>
                  <a:lnTo>
                    <a:pt x="95" y="221"/>
                  </a:lnTo>
                  <a:lnTo>
                    <a:pt x="91" y="217"/>
                  </a:lnTo>
                  <a:lnTo>
                    <a:pt x="88" y="214"/>
                  </a:lnTo>
                  <a:lnTo>
                    <a:pt x="83" y="212"/>
                  </a:lnTo>
                  <a:lnTo>
                    <a:pt x="79" y="211"/>
                  </a:lnTo>
                  <a:lnTo>
                    <a:pt x="76" y="209"/>
                  </a:lnTo>
                  <a:lnTo>
                    <a:pt x="73" y="211"/>
                  </a:lnTo>
                  <a:lnTo>
                    <a:pt x="69" y="212"/>
                  </a:lnTo>
                  <a:lnTo>
                    <a:pt x="66" y="214"/>
                  </a:lnTo>
                  <a:lnTo>
                    <a:pt x="64" y="217"/>
                  </a:lnTo>
                  <a:lnTo>
                    <a:pt x="62" y="219"/>
                  </a:lnTo>
                  <a:lnTo>
                    <a:pt x="61" y="222"/>
                  </a:lnTo>
                  <a:lnTo>
                    <a:pt x="60" y="225"/>
                  </a:lnTo>
                  <a:lnTo>
                    <a:pt x="60" y="230"/>
                  </a:lnTo>
                  <a:lnTo>
                    <a:pt x="60" y="234"/>
                  </a:lnTo>
                  <a:lnTo>
                    <a:pt x="60" y="239"/>
                  </a:lnTo>
                  <a:lnTo>
                    <a:pt x="60" y="243"/>
                  </a:lnTo>
                  <a:lnTo>
                    <a:pt x="60" y="247"/>
                  </a:lnTo>
                  <a:lnTo>
                    <a:pt x="61" y="253"/>
                  </a:lnTo>
                  <a:lnTo>
                    <a:pt x="62" y="258"/>
                  </a:lnTo>
                  <a:lnTo>
                    <a:pt x="64" y="264"/>
                  </a:lnTo>
                  <a:lnTo>
                    <a:pt x="64" y="268"/>
                  </a:lnTo>
                  <a:lnTo>
                    <a:pt x="66" y="274"/>
                  </a:lnTo>
                  <a:lnTo>
                    <a:pt x="66" y="277"/>
                  </a:lnTo>
                  <a:lnTo>
                    <a:pt x="67" y="281"/>
                  </a:lnTo>
                  <a:lnTo>
                    <a:pt x="70" y="286"/>
                  </a:lnTo>
                  <a:lnTo>
                    <a:pt x="71" y="290"/>
                  </a:lnTo>
                  <a:lnTo>
                    <a:pt x="74" y="295"/>
                  </a:lnTo>
                  <a:lnTo>
                    <a:pt x="76" y="299"/>
                  </a:lnTo>
                  <a:lnTo>
                    <a:pt x="78" y="302"/>
                  </a:lnTo>
                  <a:lnTo>
                    <a:pt x="80" y="306"/>
                  </a:lnTo>
                  <a:lnTo>
                    <a:pt x="83" y="312"/>
                  </a:lnTo>
                  <a:lnTo>
                    <a:pt x="83" y="318"/>
                  </a:lnTo>
                  <a:lnTo>
                    <a:pt x="81" y="321"/>
                  </a:lnTo>
                  <a:lnTo>
                    <a:pt x="80" y="324"/>
                  </a:lnTo>
                  <a:lnTo>
                    <a:pt x="78" y="327"/>
                  </a:lnTo>
                  <a:lnTo>
                    <a:pt x="75" y="330"/>
                  </a:lnTo>
                  <a:lnTo>
                    <a:pt x="70" y="332"/>
                  </a:lnTo>
                  <a:lnTo>
                    <a:pt x="66" y="333"/>
                  </a:lnTo>
                  <a:lnTo>
                    <a:pt x="64" y="336"/>
                  </a:lnTo>
                  <a:lnTo>
                    <a:pt x="60" y="339"/>
                  </a:lnTo>
                  <a:lnTo>
                    <a:pt x="57" y="340"/>
                  </a:lnTo>
                  <a:lnTo>
                    <a:pt x="54" y="343"/>
                  </a:lnTo>
                  <a:lnTo>
                    <a:pt x="51" y="345"/>
                  </a:lnTo>
                  <a:lnTo>
                    <a:pt x="48" y="348"/>
                  </a:lnTo>
                  <a:lnTo>
                    <a:pt x="43" y="351"/>
                  </a:lnTo>
                  <a:lnTo>
                    <a:pt x="40" y="351"/>
                  </a:lnTo>
                  <a:lnTo>
                    <a:pt x="38" y="348"/>
                  </a:lnTo>
                  <a:lnTo>
                    <a:pt x="36" y="346"/>
                  </a:lnTo>
                  <a:lnTo>
                    <a:pt x="35" y="343"/>
                  </a:lnTo>
                  <a:lnTo>
                    <a:pt x="35" y="339"/>
                  </a:lnTo>
                  <a:lnTo>
                    <a:pt x="32" y="333"/>
                  </a:lnTo>
                  <a:lnTo>
                    <a:pt x="31" y="327"/>
                  </a:lnTo>
                  <a:lnTo>
                    <a:pt x="28" y="323"/>
                  </a:lnTo>
                  <a:lnTo>
                    <a:pt x="27" y="317"/>
                  </a:lnTo>
                  <a:lnTo>
                    <a:pt x="24" y="311"/>
                  </a:lnTo>
                  <a:lnTo>
                    <a:pt x="22" y="306"/>
                  </a:lnTo>
                  <a:lnTo>
                    <a:pt x="19" y="302"/>
                  </a:lnTo>
                  <a:lnTo>
                    <a:pt x="18" y="298"/>
                  </a:lnTo>
                  <a:lnTo>
                    <a:pt x="14" y="293"/>
                  </a:lnTo>
                  <a:lnTo>
                    <a:pt x="12" y="290"/>
                  </a:lnTo>
                  <a:lnTo>
                    <a:pt x="11" y="287"/>
                  </a:lnTo>
                  <a:lnTo>
                    <a:pt x="9" y="284"/>
                  </a:lnTo>
                  <a:lnTo>
                    <a:pt x="7" y="281"/>
                  </a:lnTo>
                  <a:lnTo>
                    <a:pt x="5" y="281"/>
                  </a:lnTo>
                  <a:close/>
                </a:path>
              </a:pathLst>
            </a:custGeom>
            <a:solidFill>
              <a:srgbClr val="591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7" name="Freeform 12"/>
            <p:cNvSpPr>
              <a:spLocks/>
            </p:cNvSpPr>
            <p:nvPr/>
          </p:nvSpPr>
          <p:spPr bwMode="auto">
            <a:xfrm>
              <a:off x="2240" y="1780"/>
              <a:ext cx="458" cy="351"/>
            </a:xfrm>
            <a:custGeom>
              <a:avLst/>
              <a:gdLst>
                <a:gd name="T0" fmla="*/ 102 w 458"/>
                <a:gd name="T1" fmla="*/ 19 h 351"/>
                <a:gd name="T2" fmla="*/ 88 w 458"/>
                <a:gd name="T3" fmla="*/ 45 h 351"/>
                <a:gd name="T4" fmla="*/ 69 w 458"/>
                <a:gd name="T5" fmla="*/ 76 h 351"/>
                <a:gd name="T6" fmla="*/ 49 w 458"/>
                <a:gd name="T7" fmla="*/ 107 h 351"/>
                <a:gd name="T8" fmla="*/ 30 w 458"/>
                <a:gd name="T9" fmla="*/ 128 h 351"/>
                <a:gd name="T10" fmla="*/ 9 w 458"/>
                <a:gd name="T11" fmla="*/ 151 h 351"/>
                <a:gd name="T12" fmla="*/ 0 w 458"/>
                <a:gd name="T13" fmla="*/ 178 h 351"/>
                <a:gd name="T14" fmla="*/ 16 w 458"/>
                <a:gd name="T15" fmla="*/ 200 h 351"/>
                <a:gd name="T16" fmla="*/ 44 w 458"/>
                <a:gd name="T17" fmla="*/ 221 h 351"/>
                <a:gd name="T18" fmla="*/ 69 w 458"/>
                <a:gd name="T19" fmla="*/ 222 h 351"/>
                <a:gd name="T20" fmla="*/ 81 w 458"/>
                <a:gd name="T21" fmla="*/ 196 h 351"/>
                <a:gd name="T22" fmla="*/ 87 w 458"/>
                <a:gd name="T23" fmla="*/ 174 h 351"/>
                <a:gd name="T24" fmla="*/ 97 w 458"/>
                <a:gd name="T25" fmla="*/ 143 h 351"/>
                <a:gd name="T26" fmla="*/ 112 w 458"/>
                <a:gd name="T27" fmla="*/ 119 h 351"/>
                <a:gd name="T28" fmla="*/ 143 w 458"/>
                <a:gd name="T29" fmla="*/ 123 h 351"/>
                <a:gd name="T30" fmla="*/ 143 w 458"/>
                <a:gd name="T31" fmla="*/ 146 h 351"/>
                <a:gd name="T32" fmla="*/ 122 w 458"/>
                <a:gd name="T33" fmla="*/ 174 h 351"/>
                <a:gd name="T34" fmla="*/ 107 w 458"/>
                <a:gd name="T35" fmla="*/ 199 h 351"/>
                <a:gd name="T36" fmla="*/ 95 w 458"/>
                <a:gd name="T37" fmla="*/ 222 h 351"/>
                <a:gd name="T38" fmla="*/ 92 w 458"/>
                <a:gd name="T39" fmla="*/ 246 h 351"/>
                <a:gd name="T40" fmla="*/ 109 w 458"/>
                <a:gd name="T41" fmla="*/ 271 h 351"/>
                <a:gd name="T42" fmla="*/ 131 w 458"/>
                <a:gd name="T43" fmla="*/ 284 h 351"/>
                <a:gd name="T44" fmla="*/ 158 w 458"/>
                <a:gd name="T45" fmla="*/ 293 h 351"/>
                <a:gd name="T46" fmla="*/ 182 w 458"/>
                <a:gd name="T47" fmla="*/ 293 h 351"/>
                <a:gd name="T48" fmla="*/ 202 w 458"/>
                <a:gd name="T49" fmla="*/ 280 h 351"/>
                <a:gd name="T50" fmla="*/ 208 w 458"/>
                <a:gd name="T51" fmla="*/ 255 h 351"/>
                <a:gd name="T52" fmla="*/ 208 w 458"/>
                <a:gd name="T53" fmla="*/ 231 h 351"/>
                <a:gd name="T54" fmla="*/ 207 w 458"/>
                <a:gd name="T55" fmla="*/ 194 h 351"/>
                <a:gd name="T56" fmla="*/ 219 w 458"/>
                <a:gd name="T57" fmla="*/ 178 h 351"/>
                <a:gd name="T58" fmla="*/ 240 w 458"/>
                <a:gd name="T59" fmla="*/ 184 h 351"/>
                <a:gd name="T60" fmla="*/ 251 w 458"/>
                <a:gd name="T61" fmla="*/ 207 h 351"/>
                <a:gd name="T62" fmla="*/ 238 w 458"/>
                <a:gd name="T63" fmla="*/ 238 h 351"/>
                <a:gd name="T64" fmla="*/ 229 w 458"/>
                <a:gd name="T65" fmla="*/ 266 h 351"/>
                <a:gd name="T66" fmla="*/ 227 w 458"/>
                <a:gd name="T67" fmla="*/ 303 h 351"/>
                <a:gd name="T68" fmla="*/ 248 w 458"/>
                <a:gd name="T69" fmla="*/ 320 h 351"/>
                <a:gd name="T70" fmla="*/ 272 w 458"/>
                <a:gd name="T71" fmla="*/ 327 h 351"/>
                <a:gd name="T72" fmla="*/ 297 w 458"/>
                <a:gd name="T73" fmla="*/ 331 h 351"/>
                <a:gd name="T74" fmla="*/ 320 w 458"/>
                <a:gd name="T75" fmla="*/ 327 h 351"/>
                <a:gd name="T76" fmla="*/ 339 w 458"/>
                <a:gd name="T77" fmla="*/ 308 h 351"/>
                <a:gd name="T78" fmla="*/ 337 w 458"/>
                <a:gd name="T79" fmla="*/ 283 h 351"/>
                <a:gd name="T80" fmla="*/ 330 w 458"/>
                <a:gd name="T81" fmla="*/ 258 h 351"/>
                <a:gd name="T82" fmla="*/ 321 w 458"/>
                <a:gd name="T83" fmla="*/ 234 h 351"/>
                <a:gd name="T84" fmla="*/ 317 w 458"/>
                <a:gd name="T85" fmla="*/ 205 h 351"/>
                <a:gd name="T86" fmla="*/ 344 w 458"/>
                <a:gd name="T87" fmla="*/ 203 h 351"/>
                <a:gd name="T88" fmla="*/ 367 w 458"/>
                <a:gd name="T89" fmla="*/ 221 h 351"/>
                <a:gd name="T90" fmla="*/ 370 w 458"/>
                <a:gd name="T91" fmla="*/ 247 h 351"/>
                <a:gd name="T92" fmla="*/ 364 w 458"/>
                <a:gd name="T93" fmla="*/ 277 h 351"/>
                <a:gd name="T94" fmla="*/ 367 w 458"/>
                <a:gd name="T95" fmla="*/ 314 h 351"/>
                <a:gd name="T96" fmla="*/ 380 w 458"/>
                <a:gd name="T97" fmla="*/ 339 h 351"/>
                <a:gd name="T98" fmla="*/ 407 w 458"/>
                <a:gd name="T99" fmla="*/ 348 h 351"/>
                <a:gd name="T100" fmla="*/ 441 w 458"/>
                <a:gd name="T101" fmla="*/ 346 h 351"/>
                <a:gd name="T102" fmla="*/ 458 w 458"/>
                <a:gd name="T103" fmla="*/ 321 h 351"/>
                <a:gd name="T104" fmla="*/ 454 w 458"/>
                <a:gd name="T105" fmla="*/ 296 h 351"/>
                <a:gd name="T106" fmla="*/ 442 w 458"/>
                <a:gd name="T107" fmla="*/ 269 h 351"/>
                <a:gd name="T108" fmla="*/ 426 w 458"/>
                <a:gd name="T109" fmla="*/ 235 h 351"/>
                <a:gd name="T110" fmla="*/ 446 w 458"/>
                <a:gd name="T111" fmla="*/ 219 h 351"/>
                <a:gd name="T112" fmla="*/ 458 w 458"/>
                <a:gd name="T113" fmla="*/ 190 h 351"/>
                <a:gd name="T114" fmla="*/ 447 w 458"/>
                <a:gd name="T115" fmla="*/ 157 h 351"/>
                <a:gd name="T116" fmla="*/ 435 w 458"/>
                <a:gd name="T117" fmla="*/ 135 h 351"/>
                <a:gd name="T118" fmla="*/ 412 w 458"/>
                <a:gd name="T119" fmla="*/ 103 h 35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58" h="351">
                  <a:moveTo>
                    <a:pt x="112" y="0"/>
                  </a:moveTo>
                  <a:lnTo>
                    <a:pt x="112" y="1"/>
                  </a:lnTo>
                  <a:lnTo>
                    <a:pt x="111" y="4"/>
                  </a:lnTo>
                  <a:lnTo>
                    <a:pt x="107" y="8"/>
                  </a:lnTo>
                  <a:lnTo>
                    <a:pt x="105" y="14"/>
                  </a:lnTo>
                  <a:lnTo>
                    <a:pt x="102" y="19"/>
                  </a:lnTo>
                  <a:lnTo>
                    <a:pt x="101" y="22"/>
                  </a:lnTo>
                  <a:lnTo>
                    <a:pt x="98" y="26"/>
                  </a:lnTo>
                  <a:lnTo>
                    <a:pt x="96" y="31"/>
                  </a:lnTo>
                  <a:lnTo>
                    <a:pt x="93" y="35"/>
                  </a:lnTo>
                  <a:lnTo>
                    <a:pt x="91" y="41"/>
                  </a:lnTo>
                  <a:lnTo>
                    <a:pt x="88" y="45"/>
                  </a:lnTo>
                  <a:lnTo>
                    <a:pt x="86" y="51"/>
                  </a:lnTo>
                  <a:lnTo>
                    <a:pt x="82" y="56"/>
                  </a:lnTo>
                  <a:lnTo>
                    <a:pt x="79" y="61"/>
                  </a:lnTo>
                  <a:lnTo>
                    <a:pt x="76" y="66"/>
                  </a:lnTo>
                  <a:lnTo>
                    <a:pt x="73" y="72"/>
                  </a:lnTo>
                  <a:lnTo>
                    <a:pt x="69" y="76"/>
                  </a:lnTo>
                  <a:lnTo>
                    <a:pt x="66" y="82"/>
                  </a:lnTo>
                  <a:lnTo>
                    <a:pt x="63" y="88"/>
                  </a:lnTo>
                  <a:lnTo>
                    <a:pt x="59" y="92"/>
                  </a:lnTo>
                  <a:lnTo>
                    <a:pt x="57" y="97"/>
                  </a:lnTo>
                  <a:lnTo>
                    <a:pt x="53" y="103"/>
                  </a:lnTo>
                  <a:lnTo>
                    <a:pt x="49" y="107"/>
                  </a:lnTo>
                  <a:lnTo>
                    <a:pt x="47" y="112"/>
                  </a:lnTo>
                  <a:lnTo>
                    <a:pt x="43" y="115"/>
                  </a:lnTo>
                  <a:lnTo>
                    <a:pt x="40" y="119"/>
                  </a:lnTo>
                  <a:lnTo>
                    <a:pt x="36" y="122"/>
                  </a:lnTo>
                  <a:lnTo>
                    <a:pt x="34" y="126"/>
                  </a:lnTo>
                  <a:lnTo>
                    <a:pt x="30" y="128"/>
                  </a:lnTo>
                  <a:lnTo>
                    <a:pt x="26" y="131"/>
                  </a:lnTo>
                  <a:lnTo>
                    <a:pt x="24" y="134"/>
                  </a:lnTo>
                  <a:lnTo>
                    <a:pt x="21" y="137"/>
                  </a:lnTo>
                  <a:lnTo>
                    <a:pt x="16" y="141"/>
                  </a:lnTo>
                  <a:lnTo>
                    <a:pt x="12" y="147"/>
                  </a:lnTo>
                  <a:lnTo>
                    <a:pt x="9" y="151"/>
                  </a:lnTo>
                  <a:lnTo>
                    <a:pt x="6" y="156"/>
                  </a:lnTo>
                  <a:lnTo>
                    <a:pt x="2" y="160"/>
                  </a:lnTo>
                  <a:lnTo>
                    <a:pt x="1" y="166"/>
                  </a:lnTo>
                  <a:lnTo>
                    <a:pt x="0" y="171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0" y="182"/>
                  </a:lnTo>
                  <a:lnTo>
                    <a:pt x="1" y="185"/>
                  </a:lnTo>
                  <a:lnTo>
                    <a:pt x="5" y="190"/>
                  </a:lnTo>
                  <a:lnTo>
                    <a:pt x="7" y="193"/>
                  </a:lnTo>
                  <a:lnTo>
                    <a:pt x="12" y="197"/>
                  </a:lnTo>
                  <a:lnTo>
                    <a:pt x="16" y="200"/>
                  </a:lnTo>
                  <a:lnTo>
                    <a:pt x="20" y="203"/>
                  </a:lnTo>
                  <a:lnTo>
                    <a:pt x="25" y="207"/>
                  </a:lnTo>
                  <a:lnTo>
                    <a:pt x="30" y="212"/>
                  </a:lnTo>
                  <a:lnTo>
                    <a:pt x="35" y="215"/>
                  </a:lnTo>
                  <a:lnTo>
                    <a:pt x="40" y="219"/>
                  </a:lnTo>
                  <a:lnTo>
                    <a:pt x="44" y="221"/>
                  </a:lnTo>
                  <a:lnTo>
                    <a:pt x="49" y="224"/>
                  </a:lnTo>
                  <a:lnTo>
                    <a:pt x="53" y="225"/>
                  </a:lnTo>
                  <a:lnTo>
                    <a:pt x="58" y="227"/>
                  </a:lnTo>
                  <a:lnTo>
                    <a:pt x="62" y="227"/>
                  </a:lnTo>
                  <a:lnTo>
                    <a:pt x="66" y="225"/>
                  </a:lnTo>
                  <a:lnTo>
                    <a:pt x="69" y="222"/>
                  </a:lnTo>
                  <a:lnTo>
                    <a:pt x="72" y="219"/>
                  </a:lnTo>
                  <a:lnTo>
                    <a:pt x="76" y="213"/>
                  </a:lnTo>
                  <a:lnTo>
                    <a:pt x="78" y="207"/>
                  </a:lnTo>
                  <a:lnTo>
                    <a:pt x="78" y="205"/>
                  </a:lnTo>
                  <a:lnTo>
                    <a:pt x="79" y="200"/>
                  </a:lnTo>
                  <a:lnTo>
                    <a:pt x="81" y="196"/>
                  </a:lnTo>
                  <a:lnTo>
                    <a:pt x="82" y="193"/>
                  </a:lnTo>
                  <a:lnTo>
                    <a:pt x="82" y="188"/>
                  </a:lnTo>
                  <a:lnTo>
                    <a:pt x="85" y="185"/>
                  </a:lnTo>
                  <a:lnTo>
                    <a:pt x="85" y="181"/>
                  </a:lnTo>
                  <a:lnTo>
                    <a:pt x="87" y="178"/>
                  </a:lnTo>
                  <a:lnTo>
                    <a:pt x="87" y="174"/>
                  </a:lnTo>
                  <a:lnTo>
                    <a:pt x="88" y="169"/>
                  </a:lnTo>
                  <a:lnTo>
                    <a:pt x="90" y="165"/>
                  </a:lnTo>
                  <a:lnTo>
                    <a:pt x="91" y="162"/>
                  </a:lnTo>
                  <a:lnTo>
                    <a:pt x="93" y="154"/>
                  </a:lnTo>
                  <a:lnTo>
                    <a:pt x="96" y="148"/>
                  </a:lnTo>
                  <a:lnTo>
                    <a:pt x="97" y="143"/>
                  </a:lnTo>
                  <a:lnTo>
                    <a:pt x="100" y="137"/>
                  </a:lnTo>
                  <a:lnTo>
                    <a:pt x="102" y="131"/>
                  </a:lnTo>
                  <a:lnTo>
                    <a:pt x="105" y="128"/>
                  </a:lnTo>
                  <a:lnTo>
                    <a:pt x="107" y="123"/>
                  </a:lnTo>
                  <a:lnTo>
                    <a:pt x="110" y="122"/>
                  </a:lnTo>
                  <a:lnTo>
                    <a:pt x="112" y="119"/>
                  </a:lnTo>
                  <a:lnTo>
                    <a:pt x="116" y="119"/>
                  </a:lnTo>
                  <a:lnTo>
                    <a:pt x="121" y="119"/>
                  </a:lnTo>
                  <a:lnTo>
                    <a:pt x="128" y="119"/>
                  </a:lnTo>
                  <a:lnTo>
                    <a:pt x="134" y="119"/>
                  </a:lnTo>
                  <a:lnTo>
                    <a:pt x="139" y="122"/>
                  </a:lnTo>
                  <a:lnTo>
                    <a:pt x="143" y="123"/>
                  </a:lnTo>
                  <a:lnTo>
                    <a:pt x="147" y="128"/>
                  </a:lnTo>
                  <a:lnTo>
                    <a:pt x="147" y="131"/>
                  </a:lnTo>
                  <a:lnTo>
                    <a:pt x="147" y="134"/>
                  </a:lnTo>
                  <a:lnTo>
                    <a:pt x="147" y="137"/>
                  </a:lnTo>
                  <a:lnTo>
                    <a:pt x="145" y="141"/>
                  </a:lnTo>
                  <a:lnTo>
                    <a:pt x="143" y="146"/>
                  </a:lnTo>
                  <a:lnTo>
                    <a:pt x="140" y="151"/>
                  </a:lnTo>
                  <a:lnTo>
                    <a:pt x="135" y="157"/>
                  </a:lnTo>
                  <a:lnTo>
                    <a:pt x="131" y="165"/>
                  </a:lnTo>
                  <a:lnTo>
                    <a:pt x="129" y="166"/>
                  </a:lnTo>
                  <a:lnTo>
                    <a:pt x="125" y="171"/>
                  </a:lnTo>
                  <a:lnTo>
                    <a:pt x="122" y="174"/>
                  </a:lnTo>
                  <a:lnTo>
                    <a:pt x="120" y="178"/>
                  </a:lnTo>
                  <a:lnTo>
                    <a:pt x="117" y="182"/>
                  </a:lnTo>
                  <a:lnTo>
                    <a:pt x="115" y="185"/>
                  </a:lnTo>
                  <a:lnTo>
                    <a:pt x="112" y="190"/>
                  </a:lnTo>
                  <a:lnTo>
                    <a:pt x="110" y="194"/>
                  </a:lnTo>
                  <a:lnTo>
                    <a:pt x="107" y="199"/>
                  </a:lnTo>
                  <a:lnTo>
                    <a:pt x="105" y="203"/>
                  </a:lnTo>
                  <a:lnTo>
                    <a:pt x="102" y="206"/>
                  </a:lnTo>
                  <a:lnTo>
                    <a:pt x="100" y="210"/>
                  </a:lnTo>
                  <a:lnTo>
                    <a:pt x="98" y="215"/>
                  </a:lnTo>
                  <a:lnTo>
                    <a:pt x="96" y="219"/>
                  </a:lnTo>
                  <a:lnTo>
                    <a:pt x="95" y="222"/>
                  </a:lnTo>
                  <a:lnTo>
                    <a:pt x="95" y="227"/>
                  </a:lnTo>
                  <a:lnTo>
                    <a:pt x="92" y="230"/>
                  </a:lnTo>
                  <a:lnTo>
                    <a:pt x="92" y="234"/>
                  </a:lnTo>
                  <a:lnTo>
                    <a:pt x="92" y="238"/>
                  </a:lnTo>
                  <a:lnTo>
                    <a:pt x="92" y="241"/>
                  </a:lnTo>
                  <a:lnTo>
                    <a:pt x="92" y="246"/>
                  </a:lnTo>
                  <a:lnTo>
                    <a:pt x="93" y="249"/>
                  </a:lnTo>
                  <a:lnTo>
                    <a:pt x="95" y="253"/>
                  </a:lnTo>
                  <a:lnTo>
                    <a:pt x="97" y="256"/>
                  </a:lnTo>
                  <a:lnTo>
                    <a:pt x="100" y="262"/>
                  </a:lnTo>
                  <a:lnTo>
                    <a:pt x="106" y="268"/>
                  </a:lnTo>
                  <a:lnTo>
                    <a:pt x="109" y="271"/>
                  </a:lnTo>
                  <a:lnTo>
                    <a:pt x="112" y="274"/>
                  </a:lnTo>
                  <a:lnTo>
                    <a:pt x="116" y="275"/>
                  </a:lnTo>
                  <a:lnTo>
                    <a:pt x="120" y="278"/>
                  </a:lnTo>
                  <a:lnTo>
                    <a:pt x="124" y="281"/>
                  </a:lnTo>
                  <a:lnTo>
                    <a:pt x="128" y="283"/>
                  </a:lnTo>
                  <a:lnTo>
                    <a:pt x="131" y="284"/>
                  </a:lnTo>
                  <a:lnTo>
                    <a:pt x="136" y="287"/>
                  </a:lnTo>
                  <a:lnTo>
                    <a:pt x="140" y="289"/>
                  </a:lnTo>
                  <a:lnTo>
                    <a:pt x="145" y="290"/>
                  </a:lnTo>
                  <a:lnTo>
                    <a:pt x="149" y="292"/>
                  </a:lnTo>
                  <a:lnTo>
                    <a:pt x="154" y="293"/>
                  </a:lnTo>
                  <a:lnTo>
                    <a:pt x="158" y="293"/>
                  </a:lnTo>
                  <a:lnTo>
                    <a:pt x="162" y="294"/>
                  </a:lnTo>
                  <a:lnTo>
                    <a:pt x="165" y="294"/>
                  </a:lnTo>
                  <a:lnTo>
                    <a:pt x="171" y="294"/>
                  </a:lnTo>
                  <a:lnTo>
                    <a:pt x="174" y="294"/>
                  </a:lnTo>
                  <a:lnTo>
                    <a:pt x="178" y="294"/>
                  </a:lnTo>
                  <a:lnTo>
                    <a:pt x="182" y="293"/>
                  </a:lnTo>
                  <a:lnTo>
                    <a:pt x="187" y="293"/>
                  </a:lnTo>
                  <a:lnTo>
                    <a:pt x="189" y="290"/>
                  </a:lnTo>
                  <a:lnTo>
                    <a:pt x="193" y="290"/>
                  </a:lnTo>
                  <a:lnTo>
                    <a:pt x="196" y="287"/>
                  </a:lnTo>
                  <a:lnTo>
                    <a:pt x="198" y="286"/>
                  </a:lnTo>
                  <a:lnTo>
                    <a:pt x="202" y="280"/>
                  </a:lnTo>
                  <a:lnTo>
                    <a:pt x="206" y="274"/>
                  </a:lnTo>
                  <a:lnTo>
                    <a:pt x="206" y="269"/>
                  </a:lnTo>
                  <a:lnTo>
                    <a:pt x="207" y="266"/>
                  </a:lnTo>
                  <a:lnTo>
                    <a:pt x="207" y="262"/>
                  </a:lnTo>
                  <a:lnTo>
                    <a:pt x="208" y="259"/>
                  </a:lnTo>
                  <a:lnTo>
                    <a:pt x="208" y="255"/>
                  </a:lnTo>
                  <a:lnTo>
                    <a:pt x="208" y="250"/>
                  </a:lnTo>
                  <a:lnTo>
                    <a:pt x="208" y="247"/>
                  </a:lnTo>
                  <a:lnTo>
                    <a:pt x="210" y="243"/>
                  </a:lnTo>
                  <a:lnTo>
                    <a:pt x="208" y="240"/>
                  </a:lnTo>
                  <a:lnTo>
                    <a:pt x="208" y="235"/>
                  </a:lnTo>
                  <a:lnTo>
                    <a:pt x="208" y="231"/>
                  </a:lnTo>
                  <a:lnTo>
                    <a:pt x="208" y="227"/>
                  </a:lnTo>
                  <a:lnTo>
                    <a:pt x="208" y="221"/>
                  </a:lnTo>
                  <a:lnTo>
                    <a:pt x="208" y="213"/>
                  </a:lnTo>
                  <a:lnTo>
                    <a:pt x="207" y="206"/>
                  </a:lnTo>
                  <a:lnTo>
                    <a:pt x="207" y="200"/>
                  </a:lnTo>
                  <a:lnTo>
                    <a:pt x="207" y="194"/>
                  </a:lnTo>
                  <a:lnTo>
                    <a:pt x="207" y="190"/>
                  </a:lnTo>
                  <a:lnTo>
                    <a:pt x="208" y="185"/>
                  </a:lnTo>
                  <a:lnTo>
                    <a:pt x="210" y="182"/>
                  </a:lnTo>
                  <a:lnTo>
                    <a:pt x="212" y="179"/>
                  </a:lnTo>
                  <a:lnTo>
                    <a:pt x="216" y="179"/>
                  </a:lnTo>
                  <a:lnTo>
                    <a:pt x="219" y="178"/>
                  </a:lnTo>
                  <a:lnTo>
                    <a:pt x="222" y="178"/>
                  </a:lnTo>
                  <a:lnTo>
                    <a:pt x="226" y="178"/>
                  </a:lnTo>
                  <a:lnTo>
                    <a:pt x="230" y="179"/>
                  </a:lnTo>
                  <a:lnTo>
                    <a:pt x="232" y="179"/>
                  </a:lnTo>
                  <a:lnTo>
                    <a:pt x="236" y="181"/>
                  </a:lnTo>
                  <a:lnTo>
                    <a:pt x="240" y="184"/>
                  </a:lnTo>
                  <a:lnTo>
                    <a:pt x="243" y="185"/>
                  </a:lnTo>
                  <a:lnTo>
                    <a:pt x="248" y="190"/>
                  </a:lnTo>
                  <a:lnTo>
                    <a:pt x="251" y="197"/>
                  </a:lnTo>
                  <a:lnTo>
                    <a:pt x="251" y="200"/>
                  </a:lnTo>
                  <a:lnTo>
                    <a:pt x="253" y="203"/>
                  </a:lnTo>
                  <a:lnTo>
                    <a:pt x="251" y="207"/>
                  </a:lnTo>
                  <a:lnTo>
                    <a:pt x="250" y="212"/>
                  </a:lnTo>
                  <a:lnTo>
                    <a:pt x="248" y="215"/>
                  </a:lnTo>
                  <a:lnTo>
                    <a:pt x="245" y="221"/>
                  </a:lnTo>
                  <a:lnTo>
                    <a:pt x="243" y="227"/>
                  </a:lnTo>
                  <a:lnTo>
                    <a:pt x="241" y="233"/>
                  </a:lnTo>
                  <a:lnTo>
                    <a:pt x="238" y="238"/>
                  </a:lnTo>
                  <a:lnTo>
                    <a:pt x="236" y="246"/>
                  </a:lnTo>
                  <a:lnTo>
                    <a:pt x="234" y="249"/>
                  </a:lnTo>
                  <a:lnTo>
                    <a:pt x="232" y="253"/>
                  </a:lnTo>
                  <a:lnTo>
                    <a:pt x="231" y="256"/>
                  </a:lnTo>
                  <a:lnTo>
                    <a:pt x="231" y="261"/>
                  </a:lnTo>
                  <a:lnTo>
                    <a:pt x="229" y="266"/>
                  </a:lnTo>
                  <a:lnTo>
                    <a:pt x="227" y="274"/>
                  </a:lnTo>
                  <a:lnTo>
                    <a:pt x="225" y="281"/>
                  </a:lnTo>
                  <a:lnTo>
                    <a:pt x="225" y="287"/>
                  </a:lnTo>
                  <a:lnTo>
                    <a:pt x="225" y="293"/>
                  </a:lnTo>
                  <a:lnTo>
                    <a:pt x="226" y="299"/>
                  </a:lnTo>
                  <a:lnTo>
                    <a:pt x="227" y="303"/>
                  </a:lnTo>
                  <a:lnTo>
                    <a:pt x="230" y="308"/>
                  </a:lnTo>
                  <a:lnTo>
                    <a:pt x="234" y="311"/>
                  </a:lnTo>
                  <a:lnTo>
                    <a:pt x="239" y="315"/>
                  </a:lnTo>
                  <a:lnTo>
                    <a:pt x="241" y="317"/>
                  </a:lnTo>
                  <a:lnTo>
                    <a:pt x="244" y="318"/>
                  </a:lnTo>
                  <a:lnTo>
                    <a:pt x="248" y="320"/>
                  </a:lnTo>
                  <a:lnTo>
                    <a:pt x="251" y="321"/>
                  </a:lnTo>
                  <a:lnTo>
                    <a:pt x="255" y="322"/>
                  </a:lnTo>
                  <a:lnTo>
                    <a:pt x="259" y="324"/>
                  </a:lnTo>
                  <a:lnTo>
                    <a:pt x="263" y="325"/>
                  </a:lnTo>
                  <a:lnTo>
                    <a:pt x="267" y="327"/>
                  </a:lnTo>
                  <a:lnTo>
                    <a:pt x="272" y="327"/>
                  </a:lnTo>
                  <a:lnTo>
                    <a:pt x="275" y="328"/>
                  </a:lnTo>
                  <a:lnTo>
                    <a:pt x="279" y="330"/>
                  </a:lnTo>
                  <a:lnTo>
                    <a:pt x="284" y="331"/>
                  </a:lnTo>
                  <a:lnTo>
                    <a:pt x="288" y="331"/>
                  </a:lnTo>
                  <a:lnTo>
                    <a:pt x="293" y="331"/>
                  </a:lnTo>
                  <a:lnTo>
                    <a:pt x="297" y="331"/>
                  </a:lnTo>
                  <a:lnTo>
                    <a:pt x="301" y="331"/>
                  </a:lnTo>
                  <a:lnTo>
                    <a:pt x="306" y="331"/>
                  </a:lnTo>
                  <a:lnTo>
                    <a:pt x="310" y="330"/>
                  </a:lnTo>
                  <a:lnTo>
                    <a:pt x="313" y="330"/>
                  </a:lnTo>
                  <a:lnTo>
                    <a:pt x="317" y="328"/>
                  </a:lnTo>
                  <a:lnTo>
                    <a:pt x="320" y="327"/>
                  </a:lnTo>
                  <a:lnTo>
                    <a:pt x="324" y="325"/>
                  </a:lnTo>
                  <a:lnTo>
                    <a:pt x="326" y="324"/>
                  </a:lnTo>
                  <a:lnTo>
                    <a:pt x="330" y="322"/>
                  </a:lnTo>
                  <a:lnTo>
                    <a:pt x="335" y="318"/>
                  </a:lnTo>
                  <a:lnTo>
                    <a:pt x="337" y="311"/>
                  </a:lnTo>
                  <a:lnTo>
                    <a:pt x="339" y="308"/>
                  </a:lnTo>
                  <a:lnTo>
                    <a:pt x="339" y="303"/>
                  </a:lnTo>
                  <a:lnTo>
                    <a:pt x="339" y="299"/>
                  </a:lnTo>
                  <a:lnTo>
                    <a:pt x="340" y="296"/>
                  </a:lnTo>
                  <a:lnTo>
                    <a:pt x="339" y="292"/>
                  </a:lnTo>
                  <a:lnTo>
                    <a:pt x="339" y="287"/>
                  </a:lnTo>
                  <a:lnTo>
                    <a:pt x="337" y="283"/>
                  </a:lnTo>
                  <a:lnTo>
                    <a:pt x="337" y="280"/>
                  </a:lnTo>
                  <a:lnTo>
                    <a:pt x="336" y="275"/>
                  </a:lnTo>
                  <a:lnTo>
                    <a:pt x="335" y="269"/>
                  </a:lnTo>
                  <a:lnTo>
                    <a:pt x="332" y="265"/>
                  </a:lnTo>
                  <a:lnTo>
                    <a:pt x="331" y="262"/>
                  </a:lnTo>
                  <a:lnTo>
                    <a:pt x="330" y="258"/>
                  </a:lnTo>
                  <a:lnTo>
                    <a:pt x="329" y="253"/>
                  </a:lnTo>
                  <a:lnTo>
                    <a:pt x="327" y="249"/>
                  </a:lnTo>
                  <a:lnTo>
                    <a:pt x="326" y="246"/>
                  </a:lnTo>
                  <a:lnTo>
                    <a:pt x="324" y="241"/>
                  </a:lnTo>
                  <a:lnTo>
                    <a:pt x="322" y="237"/>
                  </a:lnTo>
                  <a:lnTo>
                    <a:pt x="321" y="234"/>
                  </a:lnTo>
                  <a:lnTo>
                    <a:pt x="320" y="230"/>
                  </a:lnTo>
                  <a:lnTo>
                    <a:pt x="317" y="222"/>
                  </a:lnTo>
                  <a:lnTo>
                    <a:pt x="316" y="218"/>
                  </a:lnTo>
                  <a:lnTo>
                    <a:pt x="315" y="212"/>
                  </a:lnTo>
                  <a:lnTo>
                    <a:pt x="316" y="207"/>
                  </a:lnTo>
                  <a:lnTo>
                    <a:pt x="317" y="205"/>
                  </a:lnTo>
                  <a:lnTo>
                    <a:pt x="321" y="203"/>
                  </a:lnTo>
                  <a:lnTo>
                    <a:pt x="325" y="202"/>
                  </a:lnTo>
                  <a:lnTo>
                    <a:pt x="330" y="202"/>
                  </a:lnTo>
                  <a:lnTo>
                    <a:pt x="335" y="202"/>
                  </a:lnTo>
                  <a:lnTo>
                    <a:pt x="340" y="202"/>
                  </a:lnTo>
                  <a:lnTo>
                    <a:pt x="344" y="203"/>
                  </a:lnTo>
                  <a:lnTo>
                    <a:pt x="349" y="205"/>
                  </a:lnTo>
                  <a:lnTo>
                    <a:pt x="354" y="206"/>
                  </a:lnTo>
                  <a:lnTo>
                    <a:pt x="358" y="210"/>
                  </a:lnTo>
                  <a:lnTo>
                    <a:pt x="360" y="213"/>
                  </a:lnTo>
                  <a:lnTo>
                    <a:pt x="364" y="216"/>
                  </a:lnTo>
                  <a:lnTo>
                    <a:pt x="367" y="221"/>
                  </a:lnTo>
                  <a:lnTo>
                    <a:pt x="369" y="227"/>
                  </a:lnTo>
                  <a:lnTo>
                    <a:pt x="370" y="231"/>
                  </a:lnTo>
                  <a:lnTo>
                    <a:pt x="372" y="237"/>
                  </a:lnTo>
                  <a:lnTo>
                    <a:pt x="370" y="240"/>
                  </a:lnTo>
                  <a:lnTo>
                    <a:pt x="370" y="243"/>
                  </a:lnTo>
                  <a:lnTo>
                    <a:pt x="370" y="247"/>
                  </a:lnTo>
                  <a:lnTo>
                    <a:pt x="369" y="252"/>
                  </a:lnTo>
                  <a:lnTo>
                    <a:pt x="367" y="258"/>
                  </a:lnTo>
                  <a:lnTo>
                    <a:pt x="365" y="265"/>
                  </a:lnTo>
                  <a:lnTo>
                    <a:pt x="365" y="269"/>
                  </a:lnTo>
                  <a:lnTo>
                    <a:pt x="364" y="272"/>
                  </a:lnTo>
                  <a:lnTo>
                    <a:pt x="364" y="277"/>
                  </a:lnTo>
                  <a:lnTo>
                    <a:pt x="364" y="281"/>
                  </a:lnTo>
                  <a:lnTo>
                    <a:pt x="364" y="287"/>
                  </a:lnTo>
                  <a:lnTo>
                    <a:pt x="364" y="294"/>
                  </a:lnTo>
                  <a:lnTo>
                    <a:pt x="365" y="302"/>
                  </a:lnTo>
                  <a:lnTo>
                    <a:pt x="367" y="309"/>
                  </a:lnTo>
                  <a:lnTo>
                    <a:pt x="367" y="314"/>
                  </a:lnTo>
                  <a:lnTo>
                    <a:pt x="369" y="320"/>
                  </a:lnTo>
                  <a:lnTo>
                    <a:pt x="370" y="324"/>
                  </a:lnTo>
                  <a:lnTo>
                    <a:pt x="373" y="330"/>
                  </a:lnTo>
                  <a:lnTo>
                    <a:pt x="375" y="333"/>
                  </a:lnTo>
                  <a:lnTo>
                    <a:pt x="378" y="337"/>
                  </a:lnTo>
                  <a:lnTo>
                    <a:pt x="380" y="339"/>
                  </a:lnTo>
                  <a:lnTo>
                    <a:pt x="384" y="342"/>
                  </a:lnTo>
                  <a:lnTo>
                    <a:pt x="387" y="343"/>
                  </a:lnTo>
                  <a:lnTo>
                    <a:pt x="392" y="345"/>
                  </a:lnTo>
                  <a:lnTo>
                    <a:pt x="397" y="345"/>
                  </a:lnTo>
                  <a:lnTo>
                    <a:pt x="402" y="348"/>
                  </a:lnTo>
                  <a:lnTo>
                    <a:pt x="407" y="348"/>
                  </a:lnTo>
                  <a:lnTo>
                    <a:pt x="413" y="349"/>
                  </a:lnTo>
                  <a:lnTo>
                    <a:pt x="420" y="349"/>
                  </a:lnTo>
                  <a:lnTo>
                    <a:pt x="426" y="351"/>
                  </a:lnTo>
                  <a:lnTo>
                    <a:pt x="431" y="349"/>
                  </a:lnTo>
                  <a:lnTo>
                    <a:pt x="437" y="348"/>
                  </a:lnTo>
                  <a:lnTo>
                    <a:pt x="441" y="346"/>
                  </a:lnTo>
                  <a:lnTo>
                    <a:pt x="447" y="345"/>
                  </a:lnTo>
                  <a:lnTo>
                    <a:pt x="450" y="340"/>
                  </a:lnTo>
                  <a:lnTo>
                    <a:pt x="454" y="336"/>
                  </a:lnTo>
                  <a:lnTo>
                    <a:pt x="456" y="331"/>
                  </a:lnTo>
                  <a:lnTo>
                    <a:pt x="458" y="324"/>
                  </a:lnTo>
                  <a:lnTo>
                    <a:pt x="458" y="321"/>
                  </a:lnTo>
                  <a:lnTo>
                    <a:pt x="458" y="317"/>
                  </a:lnTo>
                  <a:lnTo>
                    <a:pt x="458" y="312"/>
                  </a:lnTo>
                  <a:lnTo>
                    <a:pt x="456" y="309"/>
                  </a:lnTo>
                  <a:lnTo>
                    <a:pt x="455" y="305"/>
                  </a:lnTo>
                  <a:lnTo>
                    <a:pt x="455" y="300"/>
                  </a:lnTo>
                  <a:lnTo>
                    <a:pt x="454" y="296"/>
                  </a:lnTo>
                  <a:lnTo>
                    <a:pt x="453" y="293"/>
                  </a:lnTo>
                  <a:lnTo>
                    <a:pt x="451" y="290"/>
                  </a:lnTo>
                  <a:lnTo>
                    <a:pt x="449" y="286"/>
                  </a:lnTo>
                  <a:lnTo>
                    <a:pt x="447" y="281"/>
                  </a:lnTo>
                  <a:lnTo>
                    <a:pt x="446" y="277"/>
                  </a:lnTo>
                  <a:lnTo>
                    <a:pt x="442" y="269"/>
                  </a:lnTo>
                  <a:lnTo>
                    <a:pt x="439" y="264"/>
                  </a:lnTo>
                  <a:lnTo>
                    <a:pt x="435" y="256"/>
                  </a:lnTo>
                  <a:lnTo>
                    <a:pt x="431" y="250"/>
                  </a:lnTo>
                  <a:lnTo>
                    <a:pt x="428" y="244"/>
                  </a:lnTo>
                  <a:lnTo>
                    <a:pt x="427" y="240"/>
                  </a:lnTo>
                  <a:lnTo>
                    <a:pt x="426" y="235"/>
                  </a:lnTo>
                  <a:lnTo>
                    <a:pt x="426" y="233"/>
                  </a:lnTo>
                  <a:lnTo>
                    <a:pt x="427" y="230"/>
                  </a:lnTo>
                  <a:lnTo>
                    <a:pt x="431" y="230"/>
                  </a:lnTo>
                  <a:lnTo>
                    <a:pt x="436" y="227"/>
                  </a:lnTo>
                  <a:lnTo>
                    <a:pt x="441" y="224"/>
                  </a:lnTo>
                  <a:lnTo>
                    <a:pt x="446" y="219"/>
                  </a:lnTo>
                  <a:lnTo>
                    <a:pt x="450" y="215"/>
                  </a:lnTo>
                  <a:lnTo>
                    <a:pt x="454" y="209"/>
                  </a:lnTo>
                  <a:lnTo>
                    <a:pt x="455" y="203"/>
                  </a:lnTo>
                  <a:lnTo>
                    <a:pt x="456" y="199"/>
                  </a:lnTo>
                  <a:lnTo>
                    <a:pt x="456" y="194"/>
                  </a:lnTo>
                  <a:lnTo>
                    <a:pt x="458" y="190"/>
                  </a:lnTo>
                  <a:lnTo>
                    <a:pt x="458" y="185"/>
                  </a:lnTo>
                  <a:lnTo>
                    <a:pt x="456" y="179"/>
                  </a:lnTo>
                  <a:lnTo>
                    <a:pt x="455" y="174"/>
                  </a:lnTo>
                  <a:lnTo>
                    <a:pt x="453" y="168"/>
                  </a:lnTo>
                  <a:lnTo>
                    <a:pt x="450" y="160"/>
                  </a:lnTo>
                  <a:lnTo>
                    <a:pt x="447" y="157"/>
                  </a:lnTo>
                  <a:lnTo>
                    <a:pt x="446" y="153"/>
                  </a:lnTo>
                  <a:lnTo>
                    <a:pt x="444" y="150"/>
                  </a:lnTo>
                  <a:lnTo>
                    <a:pt x="441" y="146"/>
                  </a:lnTo>
                  <a:lnTo>
                    <a:pt x="440" y="143"/>
                  </a:lnTo>
                  <a:lnTo>
                    <a:pt x="437" y="138"/>
                  </a:lnTo>
                  <a:lnTo>
                    <a:pt x="435" y="135"/>
                  </a:lnTo>
                  <a:lnTo>
                    <a:pt x="434" y="131"/>
                  </a:lnTo>
                  <a:lnTo>
                    <a:pt x="428" y="123"/>
                  </a:lnTo>
                  <a:lnTo>
                    <a:pt x="423" y="118"/>
                  </a:lnTo>
                  <a:lnTo>
                    <a:pt x="420" y="112"/>
                  </a:lnTo>
                  <a:lnTo>
                    <a:pt x="416" y="107"/>
                  </a:lnTo>
                  <a:lnTo>
                    <a:pt x="412" y="103"/>
                  </a:lnTo>
                  <a:lnTo>
                    <a:pt x="411" y="100"/>
                  </a:lnTo>
                  <a:lnTo>
                    <a:pt x="408" y="9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8" name="Freeform 13"/>
            <p:cNvSpPr>
              <a:spLocks/>
            </p:cNvSpPr>
            <p:nvPr/>
          </p:nvSpPr>
          <p:spPr bwMode="auto">
            <a:xfrm>
              <a:off x="2244" y="1825"/>
              <a:ext cx="456" cy="292"/>
            </a:xfrm>
            <a:custGeom>
              <a:avLst/>
              <a:gdLst>
                <a:gd name="T0" fmla="*/ 60 w 456"/>
                <a:gd name="T1" fmla="*/ 47 h 292"/>
                <a:gd name="T2" fmla="*/ 31 w 456"/>
                <a:gd name="T3" fmla="*/ 95 h 292"/>
                <a:gd name="T4" fmla="*/ 0 w 456"/>
                <a:gd name="T5" fmla="*/ 146 h 292"/>
                <a:gd name="T6" fmla="*/ 39 w 456"/>
                <a:gd name="T7" fmla="*/ 180 h 292"/>
                <a:gd name="T8" fmla="*/ 86 w 456"/>
                <a:gd name="T9" fmla="*/ 173 h 292"/>
                <a:gd name="T10" fmla="*/ 91 w 456"/>
                <a:gd name="T11" fmla="*/ 120 h 292"/>
                <a:gd name="T12" fmla="*/ 115 w 456"/>
                <a:gd name="T13" fmla="*/ 67 h 292"/>
                <a:gd name="T14" fmla="*/ 153 w 456"/>
                <a:gd name="T15" fmla="*/ 77 h 292"/>
                <a:gd name="T16" fmla="*/ 126 w 456"/>
                <a:gd name="T17" fmla="*/ 126 h 292"/>
                <a:gd name="T18" fmla="*/ 101 w 456"/>
                <a:gd name="T19" fmla="*/ 170 h 292"/>
                <a:gd name="T20" fmla="*/ 113 w 456"/>
                <a:gd name="T21" fmla="*/ 216 h 292"/>
                <a:gd name="T22" fmla="*/ 156 w 456"/>
                <a:gd name="T23" fmla="*/ 238 h 292"/>
                <a:gd name="T24" fmla="*/ 198 w 456"/>
                <a:gd name="T25" fmla="*/ 244 h 292"/>
                <a:gd name="T26" fmla="*/ 210 w 456"/>
                <a:gd name="T27" fmla="*/ 198 h 292"/>
                <a:gd name="T28" fmla="*/ 201 w 456"/>
                <a:gd name="T29" fmla="*/ 152 h 292"/>
                <a:gd name="T30" fmla="*/ 232 w 456"/>
                <a:gd name="T31" fmla="*/ 129 h 292"/>
                <a:gd name="T32" fmla="*/ 247 w 456"/>
                <a:gd name="T33" fmla="*/ 168 h 292"/>
                <a:gd name="T34" fmla="*/ 225 w 456"/>
                <a:gd name="T35" fmla="*/ 230 h 292"/>
                <a:gd name="T36" fmla="*/ 255 w 456"/>
                <a:gd name="T37" fmla="*/ 264 h 292"/>
                <a:gd name="T38" fmla="*/ 294 w 456"/>
                <a:gd name="T39" fmla="*/ 276 h 292"/>
                <a:gd name="T40" fmla="*/ 335 w 456"/>
                <a:gd name="T41" fmla="*/ 263 h 292"/>
                <a:gd name="T42" fmla="*/ 320 w 456"/>
                <a:gd name="T43" fmla="*/ 211 h 292"/>
                <a:gd name="T44" fmla="*/ 312 w 456"/>
                <a:gd name="T45" fmla="*/ 168 h 292"/>
                <a:gd name="T46" fmla="*/ 354 w 456"/>
                <a:gd name="T47" fmla="*/ 162 h 292"/>
                <a:gd name="T48" fmla="*/ 355 w 456"/>
                <a:gd name="T49" fmla="*/ 213 h 292"/>
                <a:gd name="T50" fmla="*/ 346 w 456"/>
                <a:gd name="T51" fmla="*/ 261 h 292"/>
                <a:gd name="T52" fmla="*/ 385 w 456"/>
                <a:gd name="T53" fmla="*/ 289 h 292"/>
                <a:gd name="T54" fmla="*/ 419 w 456"/>
                <a:gd name="T55" fmla="*/ 291 h 292"/>
                <a:gd name="T56" fmla="*/ 456 w 456"/>
                <a:gd name="T57" fmla="*/ 277 h 292"/>
                <a:gd name="T58" fmla="*/ 435 w 456"/>
                <a:gd name="T59" fmla="*/ 226 h 292"/>
                <a:gd name="T60" fmla="*/ 438 w 456"/>
                <a:gd name="T61" fmla="*/ 176 h 292"/>
                <a:gd name="T62" fmla="*/ 436 w 456"/>
                <a:gd name="T63" fmla="*/ 155 h 292"/>
                <a:gd name="T64" fmla="*/ 406 w 456"/>
                <a:gd name="T65" fmla="*/ 185 h 292"/>
                <a:gd name="T66" fmla="*/ 411 w 456"/>
                <a:gd name="T67" fmla="*/ 227 h 292"/>
                <a:gd name="T68" fmla="*/ 411 w 456"/>
                <a:gd name="T69" fmla="*/ 270 h 292"/>
                <a:gd name="T70" fmla="*/ 370 w 456"/>
                <a:gd name="T71" fmla="*/ 248 h 292"/>
                <a:gd name="T72" fmla="*/ 378 w 456"/>
                <a:gd name="T73" fmla="*/ 195 h 292"/>
                <a:gd name="T74" fmla="*/ 355 w 456"/>
                <a:gd name="T75" fmla="*/ 136 h 292"/>
                <a:gd name="T76" fmla="*/ 304 w 456"/>
                <a:gd name="T77" fmla="*/ 145 h 292"/>
                <a:gd name="T78" fmla="*/ 302 w 456"/>
                <a:gd name="T79" fmla="*/ 189 h 292"/>
                <a:gd name="T80" fmla="*/ 320 w 456"/>
                <a:gd name="T81" fmla="*/ 233 h 292"/>
                <a:gd name="T82" fmla="*/ 283 w 456"/>
                <a:gd name="T83" fmla="*/ 254 h 292"/>
                <a:gd name="T84" fmla="*/ 254 w 456"/>
                <a:gd name="T85" fmla="*/ 216 h 292"/>
                <a:gd name="T86" fmla="*/ 270 w 456"/>
                <a:gd name="T87" fmla="*/ 154 h 292"/>
                <a:gd name="T88" fmla="*/ 242 w 456"/>
                <a:gd name="T89" fmla="*/ 105 h 292"/>
                <a:gd name="T90" fmla="*/ 193 w 456"/>
                <a:gd name="T91" fmla="*/ 117 h 292"/>
                <a:gd name="T92" fmla="*/ 192 w 456"/>
                <a:gd name="T93" fmla="*/ 164 h 292"/>
                <a:gd name="T94" fmla="*/ 192 w 456"/>
                <a:gd name="T95" fmla="*/ 210 h 292"/>
                <a:gd name="T96" fmla="*/ 144 w 456"/>
                <a:gd name="T97" fmla="*/ 207 h 292"/>
                <a:gd name="T98" fmla="*/ 131 w 456"/>
                <a:gd name="T99" fmla="*/ 160 h 292"/>
                <a:gd name="T100" fmla="*/ 172 w 456"/>
                <a:gd name="T101" fmla="*/ 92 h 292"/>
                <a:gd name="T102" fmla="*/ 139 w 456"/>
                <a:gd name="T103" fmla="*/ 49 h 292"/>
                <a:gd name="T104" fmla="*/ 96 w 456"/>
                <a:gd name="T105" fmla="*/ 70 h 292"/>
                <a:gd name="T106" fmla="*/ 81 w 456"/>
                <a:gd name="T107" fmla="*/ 112 h 292"/>
                <a:gd name="T108" fmla="*/ 54 w 456"/>
                <a:gd name="T109" fmla="*/ 145 h 292"/>
                <a:gd name="T110" fmla="*/ 30 w 456"/>
                <a:gd name="T111" fmla="*/ 121 h 292"/>
                <a:gd name="T112" fmla="*/ 72 w 456"/>
                <a:gd name="T113" fmla="*/ 65 h 292"/>
                <a:gd name="T114" fmla="*/ 93 w 456"/>
                <a:gd name="T115" fmla="*/ 3 h 2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56" h="292">
                  <a:moveTo>
                    <a:pt x="86" y="5"/>
                  </a:moveTo>
                  <a:lnTo>
                    <a:pt x="83" y="9"/>
                  </a:lnTo>
                  <a:lnTo>
                    <a:pt x="79" y="14"/>
                  </a:lnTo>
                  <a:lnTo>
                    <a:pt x="77" y="18"/>
                  </a:lnTo>
                  <a:lnTo>
                    <a:pt x="73" y="25"/>
                  </a:lnTo>
                  <a:lnTo>
                    <a:pt x="70" y="28"/>
                  </a:lnTo>
                  <a:lnTo>
                    <a:pt x="69" y="31"/>
                  </a:lnTo>
                  <a:lnTo>
                    <a:pt x="67" y="36"/>
                  </a:lnTo>
                  <a:lnTo>
                    <a:pt x="65" y="40"/>
                  </a:lnTo>
                  <a:lnTo>
                    <a:pt x="62" y="43"/>
                  </a:lnTo>
                  <a:lnTo>
                    <a:pt x="60" y="47"/>
                  </a:lnTo>
                  <a:lnTo>
                    <a:pt x="58" y="52"/>
                  </a:lnTo>
                  <a:lnTo>
                    <a:pt x="55" y="56"/>
                  </a:lnTo>
                  <a:lnTo>
                    <a:pt x="53" y="61"/>
                  </a:lnTo>
                  <a:lnTo>
                    <a:pt x="50" y="65"/>
                  </a:lnTo>
                  <a:lnTo>
                    <a:pt x="48" y="68"/>
                  </a:lnTo>
                  <a:lnTo>
                    <a:pt x="45" y="73"/>
                  </a:lnTo>
                  <a:lnTo>
                    <a:pt x="43" y="77"/>
                  </a:lnTo>
                  <a:lnTo>
                    <a:pt x="40" y="81"/>
                  </a:lnTo>
                  <a:lnTo>
                    <a:pt x="36" y="86"/>
                  </a:lnTo>
                  <a:lnTo>
                    <a:pt x="35" y="90"/>
                  </a:lnTo>
                  <a:lnTo>
                    <a:pt x="31" y="95"/>
                  </a:lnTo>
                  <a:lnTo>
                    <a:pt x="29" y="99"/>
                  </a:lnTo>
                  <a:lnTo>
                    <a:pt x="26" y="102"/>
                  </a:lnTo>
                  <a:lnTo>
                    <a:pt x="24" y="106"/>
                  </a:lnTo>
                  <a:lnTo>
                    <a:pt x="20" y="111"/>
                  </a:lnTo>
                  <a:lnTo>
                    <a:pt x="17" y="115"/>
                  </a:lnTo>
                  <a:lnTo>
                    <a:pt x="15" y="120"/>
                  </a:lnTo>
                  <a:lnTo>
                    <a:pt x="12" y="123"/>
                  </a:lnTo>
                  <a:lnTo>
                    <a:pt x="7" y="129"/>
                  </a:lnTo>
                  <a:lnTo>
                    <a:pt x="3" y="134"/>
                  </a:lnTo>
                  <a:lnTo>
                    <a:pt x="1" y="140"/>
                  </a:lnTo>
                  <a:lnTo>
                    <a:pt x="0" y="146"/>
                  </a:lnTo>
                  <a:lnTo>
                    <a:pt x="0" y="149"/>
                  </a:lnTo>
                  <a:lnTo>
                    <a:pt x="1" y="155"/>
                  </a:lnTo>
                  <a:lnTo>
                    <a:pt x="2" y="158"/>
                  </a:lnTo>
                  <a:lnTo>
                    <a:pt x="6" y="162"/>
                  </a:lnTo>
                  <a:lnTo>
                    <a:pt x="8" y="165"/>
                  </a:lnTo>
                  <a:lnTo>
                    <a:pt x="14" y="168"/>
                  </a:lnTo>
                  <a:lnTo>
                    <a:pt x="17" y="171"/>
                  </a:lnTo>
                  <a:lnTo>
                    <a:pt x="22" y="174"/>
                  </a:lnTo>
                  <a:lnTo>
                    <a:pt x="27" y="176"/>
                  </a:lnTo>
                  <a:lnTo>
                    <a:pt x="32" y="179"/>
                  </a:lnTo>
                  <a:lnTo>
                    <a:pt x="39" y="180"/>
                  </a:lnTo>
                  <a:lnTo>
                    <a:pt x="45" y="183"/>
                  </a:lnTo>
                  <a:lnTo>
                    <a:pt x="50" y="183"/>
                  </a:lnTo>
                  <a:lnTo>
                    <a:pt x="55" y="185"/>
                  </a:lnTo>
                  <a:lnTo>
                    <a:pt x="60" y="185"/>
                  </a:lnTo>
                  <a:lnTo>
                    <a:pt x="65" y="185"/>
                  </a:lnTo>
                  <a:lnTo>
                    <a:pt x="69" y="183"/>
                  </a:lnTo>
                  <a:lnTo>
                    <a:pt x="73" y="183"/>
                  </a:lnTo>
                  <a:lnTo>
                    <a:pt x="77" y="182"/>
                  </a:lnTo>
                  <a:lnTo>
                    <a:pt x="81" y="179"/>
                  </a:lnTo>
                  <a:lnTo>
                    <a:pt x="83" y="176"/>
                  </a:lnTo>
                  <a:lnTo>
                    <a:pt x="86" y="173"/>
                  </a:lnTo>
                  <a:lnTo>
                    <a:pt x="87" y="168"/>
                  </a:lnTo>
                  <a:lnTo>
                    <a:pt x="89" y="164"/>
                  </a:lnTo>
                  <a:lnTo>
                    <a:pt x="91" y="158"/>
                  </a:lnTo>
                  <a:lnTo>
                    <a:pt x="91" y="154"/>
                  </a:lnTo>
                  <a:lnTo>
                    <a:pt x="91" y="148"/>
                  </a:lnTo>
                  <a:lnTo>
                    <a:pt x="92" y="140"/>
                  </a:lnTo>
                  <a:lnTo>
                    <a:pt x="91" y="137"/>
                  </a:lnTo>
                  <a:lnTo>
                    <a:pt x="91" y="133"/>
                  </a:lnTo>
                  <a:lnTo>
                    <a:pt x="91" y="130"/>
                  </a:lnTo>
                  <a:lnTo>
                    <a:pt x="91" y="127"/>
                  </a:lnTo>
                  <a:lnTo>
                    <a:pt x="91" y="120"/>
                  </a:lnTo>
                  <a:lnTo>
                    <a:pt x="93" y="112"/>
                  </a:lnTo>
                  <a:lnTo>
                    <a:pt x="93" y="106"/>
                  </a:lnTo>
                  <a:lnTo>
                    <a:pt x="96" y="99"/>
                  </a:lnTo>
                  <a:lnTo>
                    <a:pt x="97" y="93"/>
                  </a:lnTo>
                  <a:lnTo>
                    <a:pt x="100" y="89"/>
                  </a:lnTo>
                  <a:lnTo>
                    <a:pt x="101" y="83"/>
                  </a:lnTo>
                  <a:lnTo>
                    <a:pt x="103" y="78"/>
                  </a:lnTo>
                  <a:lnTo>
                    <a:pt x="106" y="74"/>
                  </a:lnTo>
                  <a:lnTo>
                    <a:pt x="108" y="71"/>
                  </a:lnTo>
                  <a:lnTo>
                    <a:pt x="111" y="68"/>
                  </a:lnTo>
                  <a:lnTo>
                    <a:pt x="115" y="67"/>
                  </a:lnTo>
                  <a:lnTo>
                    <a:pt x="118" y="65"/>
                  </a:lnTo>
                  <a:lnTo>
                    <a:pt x="122" y="65"/>
                  </a:lnTo>
                  <a:lnTo>
                    <a:pt x="125" y="65"/>
                  </a:lnTo>
                  <a:lnTo>
                    <a:pt x="129" y="65"/>
                  </a:lnTo>
                  <a:lnTo>
                    <a:pt x="131" y="65"/>
                  </a:lnTo>
                  <a:lnTo>
                    <a:pt x="135" y="67"/>
                  </a:lnTo>
                  <a:lnTo>
                    <a:pt x="137" y="68"/>
                  </a:lnTo>
                  <a:lnTo>
                    <a:pt x="141" y="70"/>
                  </a:lnTo>
                  <a:lnTo>
                    <a:pt x="145" y="71"/>
                  </a:lnTo>
                  <a:lnTo>
                    <a:pt x="149" y="73"/>
                  </a:lnTo>
                  <a:lnTo>
                    <a:pt x="153" y="77"/>
                  </a:lnTo>
                  <a:lnTo>
                    <a:pt x="155" y="81"/>
                  </a:lnTo>
                  <a:lnTo>
                    <a:pt x="155" y="86"/>
                  </a:lnTo>
                  <a:lnTo>
                    <a:pt x="154" y="92"/>
                  </a:lnTo>
                  <a:lnTo>
                    <a:pt x="150" y="95"/>
                  </a:lnTo>
                  <a:lnTo>
                    <a:pt x="146" y="99"/>
                  </a:lnTo>
                  <a:lnTo>
                    <a:pt x="143" y="103"/>
                  </a:lnTo>
                  <a:lnTo>
                    <a:pt x="137" y="111"/>
                  </a:lnTo>
                  <a:lnTo>
                    <a:pt x="135" y="112"/>
                  </a:lnTo>
                  <a:lnTo>
                    <a:pt x="131" y="117"/>
                  </a:lnTo>
                  <a:lnTo>
                    <a:pt x="129" y="121"/>
                  </a:lnTo>
                  <a:lnTo>
                    <a:pt x="126" y="126"/>
                  </a:lnTo>
                  <a:lnTo>
                    <a:pt x="124" y="129"/>
                  </a:lnTo>
                  <a:lnTo>
                    <a:pt x="121" y="133"/>
                  </a:lnTo>
                  <a:lnTo>
                    <a:pt x="118" y="137"/>
                  </a:lnTo>
                  <a:lnTo>
                    <a:pt x="116" y="142"/>
                  </a:lnTo>
                  <a:lnTo>
                    <a:pt x="113" y="146"/>
                  </a:lnTo>
                  <a:lnTo>
                    <a:pt x="111" y="149"/>
                  </a:lnTo>
                  <a:lnTo>
                    <a:pt x="108" y="154"/>
                  </a:lnTo>
                  <a:lnTo>
                    <a:pt x="106" y="158"/>
                  </a:lnTo>
                  <a:lnTo>
                    <a:pt x="103" y="162"/>
                  </a:lnTo>
                  <a:lnTo>
                    <a:pt x="102" y="167"/>
                  </a:lnTo>
                  <a:lnTo>
                    <a:pt x="101" y="170"/>
                  </a:lnTo>
                  <a:lnTo>
                    <a:pt x="100" y="176"/>
                  </a:lnTo>
                  <a:lnTo>
                    <a:pt x="97" y="179"/>
                  </a:lnTo>
                  <a:lnTo>
                    <a:pt x="97" y="182"/>
                  </a:lnTo>
                  <a:lnTo>
                    <a:pt x="96" y="186"/>
                  </a:lnTo>
                  <a:lnTo>
                    <a:pt x="96" y="189"/>
                  </a:lnTo>
                  <a:lnTo>
                    <a:pt x="97" y="196"/>
                  </a:lnTo>
                  <a:lnTo>
                    <a:pt x="100" y="202"/>
                  </a:lnTo>
                  <a:lnTo>
                    <a:pt x="102" y="207"/>
                  </a:lnTo>
                  <a:lnTo>
                    <a:pt x="108" y="211"/>
                  </a:lnTo>
                  <a:lnTo>
                    <a:pt x="110" y="213"/>
                  </a:lnTo>
                  <a:lnTo>
                    <a:pt x="113" y="216"/>
                  </a:lnTo>
                  <a:lnTo>
                    <a:pt x="117" y="217"/>
                  </a:lnTo>
                  <a:lnTo>
                    <a:pt x="120" y="220"/>
                  </a:lnTo>
                  <a:lnTo>
                    <a:pt x="124" y="223"/>
                  </a:lnTo>
                  <a:lnTo>
                    <a:pt x="127" y="224"/>
                  </a:lnTo>
                  <a:lnTo>
                    <a:pt x="131" y="226"/>
                  </a:lnTo>
                  <a:lnTo>
                    <a:pt x="136" y="229"/>
                  </a:lnTo>
                  <a:lnTo>
                    <a:pt x="140" y="230"/>
                  </a:lnTo>
                  <a:lnTo>
                    <a:pt x="144" y="232"/>
                  </a:lnTo>
                  <a:lnTo>
                    <a:pt x="149" y="235"/>
                  </a:lnTo>
                  <a:lnTo>
                    <a:pt x="153" y="236"/>
                  </a:lnTo>
                  <a:lnTo>
                    <a:pt x="156" y="238"/>
                  </a:lnTo>
                  <a:lnTo>
                    <a:pt x="160" y="238"/>
                  </a:lnTo>
                  <a:lnTo>
                    <a:pt x="165" y="239"/>
                  </a:lnTo>
                  <a:lnTo>
                    <a:pt x="169" y="241"/>
                  </a:lnTo>
                  <a:lnTo>
                    <a:pt x="173" y="242"/>
                  </a:lnTo>
                  <a:lnTo>
                    <a:pt x="178" y="242"/>
                  </a:lnTo>
                  <a:lnTo>
                    <a:pt x="182" y="244"/>
                  </a:lnTo>
                  <a:lnTo>
                    <a:pt x="185" y="244"/>
                  </a:lnTo>
                  <a:lnTo>
                    <a:pt x="189" y="244"/>
                  </a:lnTo>
                  <a:lnTo>
                    <a:pt x="192" y="244"/>
                  </a:lnTo>
                  <a:lnTo>
                    <a:pt x="196" y="244"/>
                  </a:lnTo>
                  <a:lnTo>
                    <a:pt x="198" y="244"/>
                  </a:lnTo>
                  <a:lnTo>
                    <a:pt x="203" y="242"/>
                  </a:lnTo>
                  <a:lnTo>
                    <a:pt x="208" y="241"/>
                  </a:lnTo>
                  <a:lnTo>
                    <a:pt x="211" y="236"/>
                  </a:lnTo>
                  <a:lnTo>
                    <a:pt x="213" y="232"/>
                  </a:lnTo>
                  <a:lnTo>
                    <a:pt x="213" y="224"/>
                  </a:lnTo>
                  <a:lnTo>
                    <a:pt x="213" y="219"/>
                  </a:lnTo>
                  <a:lnTo>
                    <a:pt x="212" y="214"/>
                  </a:lnTo>
                  <a:lnTo>
                    <a:pt x="212" y="210"/>
                  </a:lnTo>
                  <a:lnTo>
                    <a:pt x="211" y="207"/>
                  </a:lnTo>
                  <a:lnTo>
                    <a:pt x="211" y="202"/>
                  </a:lnTo>
                  <a:lnTo>
                    <a:pt x="210" y="198"/>
                  </a:lnTo>
                  <a:lnTo>
                    <a:pt x="208" y="193"/>
                  </a:lnTo>
                  <a:lnTo>
                    <a:pt x="208" y="189"/>
                  </a:lnTo>
                  <a:lnTo>
                    <a:pt x="207" y="186"/>
                  </a:lnTo>
                  <a:lnTo>
                    <a:pt x="206" y="182"/>
                  </a:lnTo>
                  <a:lnTo>
                    <a:pt x="204" y="176"/>
                  </a:lnTo>
                  <a:lnTo>
                    <a:pt x="203" y="171"/>
                  </a:lnTo>
                  <a:lnTo>
                    <a:pt x="202" y="168"/>
                  </a:lnTo>
                  <a:lnTo>
                    <a:pt x="202" y="164"/>
                  </a:lnTo>
                  <a:lnTo>
                    <a:pt x="201" y="160"/>
                  </a:lnTo>
                  <a:lnTo>
                    <a:pt x="201" y="155"/>
                  </a:lnTo>
                  <a:lnTo>
                    <a:pt x="201" y="152"/>
                  </a:lnTo>
                  <a:lnTo>
                    <a:pt x="199" y="145"/>
                  </a:lnTo>
                  <a:lnTo>
                    <a:pt x="201" y="140"/>
                  </a:lnTo>
                  <a:lnTo>
                    <a:pt x="202" y="134"/>
                  </a:lnTo>
                  <a:lnTo>
                    <a:pt x="204" y="133"/>
                  </a:lnTo>
                  <a:lnTo>
                    <a:pt x="207" y="130"/>
                  </a:lnTo>
                  <a:lnTo>
                    <a:pt x="211" y="129"/>
                  </a:lnTo>
                  <a:lnTo>
                    <a:pt x="215" y="127"/>
                  </a:lnTo>
                  <a:lnTo>
                    <a:pt x="220" y="127"/>
                  </a:lnTo>
                  <a:lnTo>
                    <a:pt x="223" y="127"/>
                  </a:lnTo>
                  <a:lnTo>
                    <a:pt x="227" y="127"/>
                  </a:lnTo>
                  <a:lnTo>
                    <a:pt x="232" y="129"/>
                  </a:lnTo>
                  <a:lnTo>
                    <a:pt x="236" y="130"/>
                  </a:lnTo>
                  <a:lnTo>
                    <a:pt x="240" y="133"/>
                  </a:lnTo>
                  <a:lnTo>
                    <a:pt x="244" y="134"/>
                  </a:lnTo>
                  <a:lnTo>
                    <a:pt x="245" y="137"/>
                  </a:lnTo>
                  <a:lnTo>
                    <a:pt x="249" y="140"/>
                  </a:lnTo>
                  <a:lnTo>
                    <a:pt x="250" y="145"/>
                  </a:lnTo>
                  <a:lnTo>
                    <a:pt x="251" y="149"/>
                  </a:lnTo>
                  <a:lnTo>
                    <a:pt x="251" y="154"/>
                  </a:lnTo>
                  <a:lnTo>
                    <a:pt x="251" y="158"/>
                  </a:lnTo>
                  <a:lnTo>
                    <a:pt x="249" y="162"/>
                  </a:lnTo>
                  <a:lnTo>
                    <a:pt x="247" y="168"/>
                  </a:lnTo>
                  <a:lnTo>
                    <a:pt x="244" y="176"/>
                  </a:lnTo>
                  <a:lnTo>
                    <a:pt x="242" y="182"/>
                  </a:lnTo>
                  <a:lnTo>
                    <a:pt x="239" y="189"/>
                  </a:lnTo>
                  <a:lnTo>
                    <a:pt x="236" y="196"/>
                  </a:lnTo>
                  <a:lnTo>
                    <a:pt x="234" y="199"/>
                  </a:lnTo>
                  <a:lnTo>
                    <a:pt x="232" y="204"/>
                  </a:lnTo>
                  <a:lnTo>
                    <a:pt x="232" y="207"/>
                  </a:lnTo>
                  <a:lnTo>
                    <a:pt x="231" y="211"/>
                  </a:lnTo>
                  <a:lnTo>
                    <a:pt x="227" y="217"/>
                  </a:lnTo>
                  <a:lnTo>
                    <a:pt x="226" y="224"/>
                  </a:lnTo>
                  <a:lnTo>
                    <a:pt x="225" y="230"/>
                  </a:lnTo>
                  <a:lnTo>
                    <a:pt x="223" y="238"/>
                  </a:lnTo>
                  <a:lnTo>
                    <a:pt x="223" y="242"/>
                  </a:lnTo>
                  <a:lnTo>
                    <a:pt x="225" y="247"/>
                  </a:lnTo>
                  <a:lnTo>
                    <a:pt x="226" y="249"/>
                  </a:lnTo>
                  <a:lnTo>
                    <a:pt x="230" y="252"/>
                  </a:lnTo>
                  <a:lnTo>
                    <a:pt x="234" y="254"/>
                  </a:lnTo>
                  <a:lnTo>
                    <a:pt x="237" y="255"/>
                  </a:lnTo>
                  <a:lnTo>
                    <a:pt x="244" y="258"/>
                  </a:lnTo>
                  <a:lnTo>
                    <a:pt x="250" y="261"/>
                  </a:lnTo>
                  <a:lnTo>
                    <a:pt x="253" y="263"/>
                  </a:lnTo>
                  <a:lnTo>
                    <a:pt x="255" y="264"/>
                  </a:lnTo>
                  <a:lnTo>
                    <a:pt x="259" y="266"/>
                  </a:lnTo>
                  <a:lnTo>
                    <a:pt x="261" y="267"/>
                  </a:lnTo>
                  <a:lnTo>
                    <a:pt x="265" y="267"/>
                  </a:lnTo>
                  <a:lnTo>
                    <a:pt x="269" y="269"/>
                  </a:lnTo>
                  <a:lnTo>
                    <a:pt x="273" y="270"/>
                  </a:lnTo>
                  <a:lnTo>
                    <a:pt x="277" y="273"/>
                  </a:lnTo>
                  <a:lnTo>
                    <a:pt x="279" y="273"/>
                  </a:lnTo>
                  <a:lnTo>
                    <a:pt x="283" y="273"/>
                  </a:lnTo>
                  <a:lnTo>
                    <a:pt x="287" y="275"/>
                  </a:lnTo>
                  <a:lnTo>
                    <a:pt x="290" y="276"/>
                  </a:lnTo>
                  <a:lnTo>
                    <a:pt x="294" y="276"/>
                  </a:lnTo>
                  <a:lnTo>
                    <a:pt x="297" y="277"/>
                  </a:lnTo>
                  <a:lnTo>
                    <a:pt x="301" y="277"/>
                  </a:lnTo>
                  <a:lnTo>
                    <a:pt x="304" y="277"/>
                  </a:lnTo>
                  <a:lnTo>
                    <a:pt x="308" y="277"/>
                  </a:lnTo>
                  <a:lnTo>
                    <a:pt x="311" y="277"/>
                  </a:lnTo>
                  <a:lnTo>
                    <a:pt x="314" y="277"/>
                  </a:lnTo>
                  <a:lnTo>
                    <a:pt x="318" y="277"/>
                  </a:lnTo>
                  <a:lnTo>
                    <a:pt x="323" y="275"/>
                  </a:lnTo>
                  <a:lnTo>
                    <a:pt x="330" y="273"/>
                  </a:lnTo>
                  <a:lnTo>
                    <a:pt x="332" y="269"/>
                  </a:lnTo>
                  <a:lnTo>
                    <a:pt x="335" y="263"/>
                  </a:lnTo>
                  <a:lnTo>
                    <a:pt x="335" y="257"/>
                  </a:lnTo>
                  <a:lnTo>
                    <a:pt x="335" y="249"/>
                  </a:lnTo>
                  <a:lnTo>
                    <a:pt x="332" y="245"/>
                  </a:lnTo>
                  <a:lnTo>
                    <a:pt x="332" y="241"/>
                  </a:lnTo>
                  <a:lnTo>
                    <a:pt x="330" y="238"/>
                  </a:lnTo>
                  <a:lnTo>
                    <a:pt x="328" y="233"/>
                  </a:lnTo>
                  <a:lnTo>
                    <a:pt x="327" y="229"/>
                  </a:lnTo>
                  <a:lnTo>
                    <a:pt x="326" y="224"/>
                  </a:lnTo>
                  <a:lnTo>
                    <a:pt x="323" y="220"/>
                  </a:lnTo>
                  <a:lnTo>
                    <a:pt x="322" y="217"/>
                  </a:lnTo>
                  <a:lnTo>
                    <a:pt x="320" y="211"/>
                  </a:lnTo>
                  <a:lnTo>
                    <a:pt x="317" y="208"/>
                  </a:lnTo>
                  <a:lnTo>
                    <a:pt x="316" y="204"/>
                  </a:lnTo>
                  <a:lnTo>
                    <a:pt x="314" y="199"/>
                  </a:lnTo>
                  <a:lnTo>
                    <a:pt x="312" y="196"/>
                  </a:lnTo>
                  <a:lnTo>
                    <a:pt x="311" y="192"/>
                  </a:lnTo>
                  <a:lnTo>
                    <a:pt x="308" y="188"/>
                  </a:lnTo>
                  <a:lnTo>
                    <a:pt x="308" y="185"/>
                  </a:lnTo>
                  <a:lnTo>
                    <a:pt x="307" y="179"/>
                  </a:lnTo>
                  <a:lnTo>
                    <a:pt x="307" y="174"/>
                  </a:lnTo>
                  <a:lnTo>
                    <a:pt x="308" y="170"/>
                  </a:lnTo>
                  <a:lnTo>
                    <a:pt x="312" y="168"/>
                  </a:lnTo>
                  <a:lnTo>
                    <a:pt x="314" y="167"/>
                  </a:lnTo>
                  <a:lnTo>
                    <a:pt x="320" y="164"/>
                  </a:lnTo>
                  <a:lnTo>
                    <a:pt x="325" y="162"/>
                  </a:lnTo>
                  <a:lnTo>
                    <a:pt x="328" y="161"/>
                  </a:lnTo>
                  <a:lnTo>
                    <a:pt x="332" y="161"/>
                  </a:lnTo>
                  <a:lnTo>
                    <a:pt x="337" y="160"/>
                  </a:lnTo>
                  <a:lnTo>
                    <a:pt x="341" y="160"/>
                  </a:lnTo>
                  <a:lnTo>
                    <a:pt x="345" y="161"/>
                  </a:lnTo>
                  <a:lnTo>
                    <a:pt x="349" y="161"/>
                  </a:lnTo>
                  <a:lnTo>
                    <a:pt x="351" y="161"/>
                  </a:lnTo>
                  <a:lnTo>
                    <a:pt x="354" y="162"/>
                  </a:lnTo>
                  <a:lnTo>
                    <a:pt x="356" y="165"/>
                  </a:lnTo>
                  <a:lnTo>
                    <a:pt x="357" y="168"/>
                  </a:lnTo>
                  <a:lnTo>
                    <a:pt x="360" y="173"/>
                  </a:lnTo>
                  <a:lnTo>
                    <a:pt x="360" y="177"/>
                  </a:lnTo>
                  <a:lnTo>
                    <a:pt x="361" y="185"/>
                  </a:lnTo>
                  <a:lnTo>
                    <a:pt x="359" y="190"/>
                  </a:lnTo>
                  <a:lnTo>
                    <a:pt x="357" y="196"/>
                  </a:lnTo>
                  <a:lnTo>
                    <a:pt x="356" y="201"/>
                  </a:lnTo>
                  <a:lnTo>
                    <a:pt x="356" y="204"/>
                  </a:lnTo>
                  <a:lnTo>
                    <a:pt x="355" y="208"/>
                  </a:lnTo>
                  <a:lnTo>
                    <a:pt x="355" y="213"/>
                  </a:lnTo>
                  <a:lnTo>
                    <a:pt x="354" y="216"/>
                  </a:lnTo>
                  <a:lnTo>
                    <a:pt x="354" y="220"/>
                  </a:lnTo>
                  <a:lnTo>
                    <a:pt x="352" y="223"/>
                  </a:lnTo>
                  <a:lnTo>
                    <a:pt x="351" y="227"/>
                  </a:lnTo>
                  <a:lnTo>
                    <a:pt x="350" y="230"/>
                  </a:lnTo>
                  <a:lnTo>
                    <a:pt x="350" y="235"/>
                  </a:lnTo>
                  <a:lnTo>
                    <a:pt x="349" y="238"/>
                  </a:lnTo>
                  <a:lnTo>
                    <a:pt x="349" y="242"/>
                  </a:lnTo>
                  <a:lnTo>
                    <a:pt x="347" y="249"/>
                  </a:lnTo>
                  <a:lnTo>
                    <a:pt x="346" y="255"/>
                  </a:lnTo>
                  <a:lnTo>
                    <a:pt x="346" y="261"/>
                  </a:lnTo>
                  <a:lnTo>
                    <a:pt x="347" y="267"/>
                  </a:lnTo>
                  <a:lnTo>
                    <a:pt x="347" y="272"/>
                  </a:lnTo>
                  <a:lnTo>
                    <a:pt x="350" y="276"/>
                  </a:lnTo>
                  <a:lnTo>
                    <a:pt x="351" y="279"/>
                  </a:lnTo>
                  <a:lnTo>
                    <a:pt x="355" y="282"/>
                  </a:lnTo>
                  <a:lnTo>
                    <a:pt x="359" y="283"/>
                  </a:lnTo>
                  <a:lnTo>
                    <a:pt x="364" y="285"/>
                  </a:lnTo>
                  <a:lnTo>
                    <a:pt x="369" y="286"/>
                  </a:lnTo>
                  <a:lnTo>
                    <a:pt x="374" y="288"/>
                  </a:lnTo>
                  <a:lnTo>
                    <a:pt x="379" y="289"/>
                  </a:lnTo>
                  <a:lnTo>
                    <a:pt x="385" y="289"/>
                  </a:lnTo>
                  <a:lnTo>
                    <a:pt x="388" y="289"/>
                  </a:lnTo>
                  <a:lnTo>
                    <a:pt x="390" y="291"/>
                  </a:lnTo>
                  <a:lnTo>
                    <a:pt x="394" y="291"/>
                  </a:lnTo>
                  <a:lnTo>
                    <a:pt x="398" y="292"/>
                  </a:lnTo>
                  <a:lnTo>
                    <a:pt x="400" y="292"/>
                  </a:lnTo>
                  <a:lnTo>
                    <a:pt x="404" y="292"/>
                  </a:lnTo>
                  <a:lnTo>
                    <a:pt x="407" y="292"/>
                  </a:lnTo>
                  <a:lnTo>
                    <a:pt x="411" y="292"/>
                  </a:lnTo>
                  <a:lnTo>
                    <a:pt x="413" y="291"/>
                  </a:lnTo>
                  <a:lnTo>
                    <a:pt x="417" y="291"/>
                  </a:lnTo>
                  <a:lnTo>
                    <a:pt x="419" y="291"/>
                  </a:lnTo>
                  <a:lnTo>
                    <a:pt x="423" y="291"/>
                  </a:lnTo>
                  <a:lnTo>
                    <a:pt x="426" y="291"/>
                  </a:lnTo>
                  <a:lnTo>
                    <a:pt x="430" y="289"/>
                  </a:lnTo>
                  <a:lnTo>
                    <a:pt x="433" y="289"/>
                  </a:lnTo>
                  <a:lnTo>
                    <a:pt x="437" y="289"/>
                  </a:lnTo>
                  <a:lnTo>
                    <a:pt x="440" y="288"/>
                  </a:lnTo>
                  <a:lnTo>
                    <a:pt x="443" y="288"/>
                  </a:lnTo>
                  <a:lnTo>
                    <a:pt x="446" y="286"/>
                  </a:lnTo>
                  <a:lnTo>
                    <a:pt x="450" y="285"/>
                  </a:lnTo>
                  <a:lnTo>
                    <a:pt x="454" y="280"/>
                  </a:lnTo>
                  <a:lnTo>
                    <a:pt x="456" y="277"/>
                  </a:lnTo>
                  <a:lnTo>
                    <a:pt x="456" y="272"/>
                  </a:lnTo>
                  <a:lnTo>
                    <a:pt x="456" y="266"/>
                  </a:lnTo>
                  <a:lnTo>
                    <a:pt x="454" y="258"/>
                  </a:lnTo>
                  <a:lnTo>
                    <a:pt x="450" y="252"/>
                  </a:lnTo>
                  <a:lnTo>
                    <a:pt x="449" y="248"/>
                  </a:lnTo>
                  <a:lnTo>
                    <a:pt x="446" y="245"/>
                  </a:lnTo>
                  <a:lnTo>
                    <a:pt x="445" y="241"/>
                  </a:lnTo>
                  <a:lnTo>
                    <a:pt x="443" y="238"/>
                  </a:lnTo>
                  <a:lnTo>
                    <a:pt x="440" y="233"/>
                  </a:lnTo>
                  <a:lnTo>
                    <a:pt x="437" y="230"/>
                  </a:lnTo>
                  <a:lnTo>
                    <a:pt x="435" y="226"/>
                  </a:lnTo>
                  <a:lnTo>
                    <a:pt x="433" y="223"/>
                  </a:lnTo>
                  <a:lnTo>
                    <a:pt x="428" y="216"/>
                  </a:lnTo>
                  <a:lnTo>
                    <a:pt x="426" y="210"/>
                  </a:lnTo>
                  <a:lnTo>
                    <a:pt x="422" y="202"/>
                  </a:lnTo>
                  <a:lnTo>
                    <a:pt x="419" y="196"/>
                  </a:lnTo>
                  <a:lnTo>
                    <a:pt x="419" y="193"/>
                  </a:lnTo>
                  <a:lnTo>
                    <a:pt x="419" y="189"/>
                  </a:lnTo>
                  <a:lnTo>
                    <a:pt x="423" y="185"/>
                  </a:lnTo>
                  <a:lnTo>
                    <a:pt x="427" y="182"/>
                  </a:lnTo>
                  <a:lnTo>
                    <a:pt x="432" y="179"/>
                  </a:lnTo>
                  <a:lnTo>
                    <a:pt x="438" y="176"/>
                  </a:lnTo>
                  <a:lnTo>
                    <a:pt x="443" y="174"/>
                  </a:lnTo>
                  <a:lnTo>
                    <a:pt x="449" y="171"/>
                  </a:lnTo>
                  <a:lnTo>
                    <a:pt x="452" y="168"/>
                  </a:lnTo>
                  <a:lnTo>
                    <a:pt x="456" y="162"/>
                  </a:lnTo>
                  <a:lnTo>
                    <a:pt x="456" y="157"/>
                  </a:lnTo>
                  <a:lnTo>
                    <a:pt x="452" y="155"/>
                  </a:lnTo>
                  <a:lnTo>
                    <a:pt x="450" y="154"/>
                  </a:lnTo>
                  <a:lnTo>
                    <a:pt x="446" y="154"/>
                  </a:lnTo>
                  <a:lnTo>
                    <a:pt x="443" y="154"/>
                  </a:lnTo>
                  <a:lnTo>
                    <a:pt x="440" y="155"/>
                  </a:lnTo>
                  <a:lnTo>
                    <a:pt x="436" y="155"/>
                  </a:lnTo>
                  <a:lnTo>
                    <a:pt x="432" y="157"/>
                  </a:lnTo>
                  <a:lnTo>
                    <a:pt x="428" y="157"/>
                  </a:lnTo>
                  <a:lnTo>
                    <a:pt x="424" y="160"/>
                  </a:lnTo>
                  <a:lnTo>
                    <a:pt x="421" y="161"/>
                  </a:lnTo>
                  <a:lnTo>
                    <a:pt x="418" y="162"/>
                  </a:lnTo>
                  <a:lnTo>
                    <a:pt x="416" y="165"/>
                  </a:lnTo>
                  <a:lnTo>
                    <a:pt x="414" y="167"/>
                  </a:lnTo>
                  <a:lnTo>
                    <a:pt x="411" y="171"/>
                  </a:lnTo>
                  <a:lnTo>
                    <a:pt x="408" y="177"/>
                  </a:lnTo>
                  <a:lnTo>
                    <a:pt x="406" y="180"/>
                  </a:lnTo>
                  <a:lnTo>
                    <a:pt x="406" y="185"/>
                  </a:lnTo>
                  <a:lnTo>
                    <a:pt x="404" y="189"/>
                  </a:lnTo>
                  <a:lnTo>
                    <a:pt x="404" y="193"/>
                  </a:lnTo>
                  <a:lnTo>
                    <a:pt x="403" y="196"/>
                  </a:lnTo>
                  <a:lnTo>
                    <a:pt x="403" y="201"/>
                  </a:lnTo>
                  <a:lnTo>
                    <a:pt x="403" y="205"/>
                  </a:lnTo>
                  <a:lnTo>
                    <a:pt x="404" y="210"/>
                  </a:lnTo>
                  <a:lnTo>
                    <a:pt x="404" y="213"/>
                  </a:lnTo>
                  <a:lnTo>
                    <a:pt x="406" y="217"/>
                  </a:lnTo>
                  <a:lnTo>
                    <a:pt x="407" y="219"/>
                  </a:lnTo>
                  <a:lnTo>
                    <a:pt x="408" y="223"/>
                  </a:lnTo>
                  <a:lnTo>
                    <a:pt x="411" y="227"/>
                  </a:lnTo>
                  <a:lnTo>
                    <a:pt x="416" y="235"/>
                  </a:lnTo>
                  <a:lnTo>
                    <a:pt x="419" y="241"/>
                  </a:lnTo>
                  <a:lnTo>
                    <a:pt x="424" y="248"/>
                  </a:lnTo>
                  <a:lnTo>
                    <a:pt x="427" y="254"/>
                  </a:lnTo>
                  <a:lnTo>
                    <a:pt x="428" y="260"/>
                  </a:lnTo>
                  <a:lnTo>
                    <a:pt x="427" y="266"/>
                  </a:lnTo>
                  <a:lnTo>
                    <a:pt x="424" y="269"/>
                  </a:lnTo>
                  <a:lnTo>
                    <a:pt x="421" y="269"/>
                  </a:lnTo>
                  <a:lnTo>
                    <a:pt x="418" y="270"/>
                  </a:lnTo>
                  <a:lnTo>
                    <a:pt x="414" y="270"/>
                  </a:lnTo>
                  <a:lnTo>
                    <a:pt x="411" y="270"/>
                  </a:lnTo>
                  <a:lnTo>
                    <a:pt x="406" y="270"/>
                  </a:lnTo>
                  <a:lnTo>
                    <a:pt x="400" y="269"/>
                  </a:lnTo>
                  <a:lnTo>
                    <a:pt x="395" y="269"/>
                  </a:lnTo>
                  <a:lnTo>
                    <a:pt x="390" y="267"/>
                  </a:lnTo>
                  <a:lnTo>
                    <a:pt x="385" y="266"/>
                  </a:lnTo>
                  <a:lnTo>
                    <a:pt x="382" y="264"/>
                  </a:lnTo>
                  <a:lnTo>
                    <a:pt x="378" y="263"/>
                  </a:lnTo>
                  <a:lnTo>
                    <a:pt x="375" y="261"/>
                  </a:lnTo>
                  <a:lnTo>
                    <a:pt x="370" y="257"/>
                  </a:lnTo>
                  <a:lnTo>
                    <a:pt x="370" y="252"/>
                  </a:lnTo>
                  <a:lnTo>
                    <a:pt x="370" y="248"/>
                  </a:lnTo>
                  <a:lnTo>
                    <a:pt x="371" y="245"/>
                  </a:lnTo>
                  <a:lnTo>
                    <a:pt x="371" y="239"/>
                  </a:lnTo>
                  <a:lnTo>
                    <a:pt x="373" y="235"/>
                  </a:lnTo>
                  <a:lnTo>
                    <a:pt x="374" y="229"/>
                  </a:lnTo>
                  <a:lnTo>
                    <a:pt x="374" y="223"/>
                  </a:lnTo>
                  <a:lnTo>
                    <a:pt x="375" y="216"/>
                  </a:lnTo>
                  <a:lnTo>
                    <a:pt x="376" y="210"/>
                  </a:lnTo>
                  <a:lnTo>
                    <a:pt x="376" y="205"/>
                  </a:lnTo>
                  <a:lnTo>
                    <a:pt x="376" y="202"/>
                  </a:lnTo>
                  <a:lnTo>
                    <a:pt x="376" y="198"/>
                  </a:lnTo>
                  <a:lnTo>
                    <a:pt x="378" y="195"/>
                  </a:lnTo>
                  <a:lnTo>
                    <a:pt x="378" y="188"/>
                  </a:lnTo>
                  <a:lnTo>
                    <a:pt x="378" y="180"/>
                  </a:lnTo>
                  <a:lnTo>
                    <a:pt x="378" y="173"/>
                  </a:lnTo>
                  <a:lnTo>
                    <a:pt x="378" y="167"/>
                  </a:lnTo>
                  <a:lnTo>
                    <a:pt x="376" y="160"/>
                  </a:lnTo>
                  <a:lnTo>
                    <a:pt x="375" y="155"/>
                  </a:lnTo>
                  <a:lnTo>
                    <a:pt x="373" y="148"/>
                  </a:lnTo>
                  <a:lnTo>
                    <a:pt x="370" y="145"/>
                  </a:lnTo>
                  <a:lnTo>
                    <a:pt x="366" y="140"/>
                  </a:lnTo>
                  <a:lnTo>
                    <a:pt x="361" y="139"/>
                  </a:lnTo>
                  <a:lnTo>
                    <a:pt x="355" y="136"/>
                  </a:lnTo>
                  <a:lnTo>
                    <a:pt x="350" y="134"/>
                  </a:lnTo>
                  <a:lnTo>
                    <a:pt x="344" y="134"/>
                  </a:lnTo>
                  <a:lnTo>
                    <a:pt x="339" y="134"/>
                  </a:lnTo>
                  <a:lnTo>
                    <a:pt x="335" y="134"/>
                  </a:lnTo>
                  <a:lnTo>
                    <a:pt x="332" y="134"/>
                  </a:lnTo>
                  <a:lnTo>
                    <a:pt x="328" y="134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40"/>
                  </a:lnTo>
                  <a:lnTo>
                    <a:pt x="308" y="142"/>
                  </a:lnTo>
                  <a:lnTo>
                    <a:pt x="304" y="145"/>
                  </a:lnTo>
                  <a:lnTo>
                    <a:pt x="301" y="148"/>
                  </a:lnTo>
                  <a:lnTo>
                    <a:pt x="297" y="151"/>
                  </a:lnTo>
                  <a:lnTo>
                    <a:pt x="294" y="154"/>
                  </a:lnTo>
                  <a:lnTo>
                    <a:pt x="294" y="158"/>
                  </a:lnTo>
                  <a:lnTo>
                    <a:pt x="294" y="164"/>
                  </a:lnTo>
                  <a:lnTo>
                    <a:pt x="296" y="171"/>
                  </a:lnTo>
                  <a:lnTo>
                    <a:pt x="297" y="174"/>
                  </a:lnTo>
                  <a:lnTo>
                    <a:pt x="298" y="177"/>
                  </a:lnTo>
                  <a:lnTo>
                    <a:pt x="299" y="182"/>
                  </a:lnTo>
                  <a:lnTo>
                    <a:pt x="301" y="186"/>
                  </a:lnTo>
                  <a:lnTo>
                    <a:pt x="302" y="189"/>
                  </a:lnTo>
                  <a:lnTo>
                    <a:pt x="304" y="195"/>
                  </a:lnTo>
                  <a:lnTo>
                    <a:pt x="306" y="198"/>
                  </a:lnTo>
                  <a:lnTo>
                    <a:pt x="308" y="204"/>
                  </a:lnTo>
                  <a:lnTo>
                    <a:pt x="308" y="207"/>
                  </a:lnTo>
                  <a:lnTo>
                    <a:pt x="311" y="210"/>
                  </a:lnTo>
                  <a:lnTo>
                    <a:pt x="312" y="214"/>
                  </a:lnTo>
                  <a:lnTo>
                    <a:pt x="314" y="219"/>
                  </a:lnTo>
                  <a:lnTo>
                    <a:pt x="314" y="221"/>
                  </a:lnTo>
                  <a:lnTo>
                    <a:pt x="317" y="226"/>
                  </a:lnTo>
                  <a:lnTo>
                    <a:pt x="318" y="230"/>
                  </a:lnTo>
                  <a:lnTo>
                    <a:pt x="320" y="233"/>
                  </a:lnTo>
                  <a:lnTo>
                    <a:pt x="320" y="239"/>
                  </a:lnTo>
                  <a:lnTo>
                    <a:pt x="321" y="245"/>
                  </a:lnTo>
                  <a:lnTo>
                    <a:pt x="320" y="248"/>
                  </a:lnTo>
                  <a:lnTo>
                    <a:pt x="318" y="252"/>
                  </a:lnTo>
                  <a:lnTo>
                    <a:pt x="314" y="254"/>
                  </a:lnTo>
                  <a:lnTo>
                    <a:pt x="311" y="255"/>
                  </a:lnTo>
                  <a:lnTo>
                    <a:pt x="306" y="255"/>
                  </a:lnTo>
                  <a:lnTo>
                    <a:pt x="301" y="257"/>
                  </a:lnTo>
                  <a:lnTo>
                    <a:pt x="294" y="255"/>
                  </a:lnTo>
                  <a:lnTo>
                    <a:pt x="289" y="255"/>
                  </a:lnTo>
                  <a:lnTo>
                    <a:pt x="283" y="254"/>
                  </a:lnTo>
                  <a:lnTo>
                    <a:pt x="277" y="252"/>
                  </a:lnTo>
                  <a:lnTo>
                    <a:pt x="270" y="251"/>
                  </a:lnTo>
                  <a:lnTo>
                    <a:pt x="265" y="248"/>
                  </a:lnTo>
                  <a:lnTo>
                    <a:pt x="260" y="245"/>
                  </a:lnTo>
                  <a:lnTo>
                    <a:pt x="256" y="242"/>
                  </a:lnTo>
                  <a:lnTo>
                    <a:pt x="254" y="238"/>
                  </a:lnTo>
                  <a:lnTo>
                    <a:pt x="251" y="235"/>
                  </a:lnTo>
                  <a:lnTo>
                    <a:pt x="250" y="230"/>
                  </a:lnTo>
                  <a:lnTo>
                    <a:pt x="251" y="226"/>
                  </a:lnTo>
                  <a:lnTo>
                    <a:pt x="251" y="220"/>
                  </a:lnTo>
                  <a:lnTo>
                    <a:pt x="254" y="216"/>
                  </a:lnTo>
                  <a:lnTo>
                    <a:pt x="255" y="210"/>
                  </a:lnTo>
                  <a:lnTo>
                    <a:pt x="256" y="204"/>
                  </a:lnTo>
                  <a:lnTo>
                    <a:pt x="259" y="196"/>
                  </a:lnTo>
                  <a:lnTo>
                    <a:pt x="261" y="189"/>
                  </a:lnTo>
                  <a:lnTo>
                    <a:pt x="263" y="182"/>
                  </a:lnTo>
                  <a:lnTo>
                    <a:pt x="265" y="176"/>
                  </a:lnTo>
                  <a:lnTo>
                    <a:pt x="266" y="171"/>
                  </a:lnTo>
                  <a:lnTo>
                    <a:pt x="268" y="167"/>
                  </a:lnTo>
                  <a:lnTo>
                    <a:pt x="268" y="164"/>
                  </a:lnTo>
                  <a:lnTo>
                    <a:pt x="269" y="161"/>
                  </a:lnTo>
                  <a:lnTo>
                    <a:pt x="270" y="154"/>
                  </a:lnTo>
                  <a:lnTo>
                    <a:pt x="271" y="146"/>
                  </a:lnTo>
                  <a:lnTo>
                    <a:pt x="270" y="140"/>
                  </a:lnTo>
                  <a:lnTo>
                    <a:pt x="270" y="134"/>
                  </a:lnTo>
                  <a:lnTo>
                    <a:pt x="269" y="129"/>
                  </a:lnTo>
                  <a:lnTo>
                    <a:pt x="268" y="124"/>
                  </a:lnTo>
                  <a:lnTo>
                    <a:pt x="265" y="120"/>
                  </a:lnTo>
                  <a:lnTo>
                    <a:pt x="261" y="115"/>
                  </a:lnTo>
                  <a:lnTo>
                    <a:pt x="258" y="112"/>
                  </a:lnTo>
                  <a:lnTo>
                    <a:pt x="253" y="109"/>
                  </a:lnTo>
                  <a:lnTo>
                    <a:pt x="247" y="106"/>
                  </a:lnTo>
                  <a:lnTo>
                    <a:pt x="242" y="105"/>
                  </a:lnTo>
                  <a:lnTo>
                    <a:pt x="236" y="102"/>
                  </a:lnTo>
                  <a:lnTo>
                    <a:pt x="231" y="102"/>
                  </a:lnTo>
                  <a:lnTo>
                    <a:pt x="225" y="101"/>
                  </a:lnTo>
                  <a:lnTo>
                    <a:pt x="218" y="101"/>
                  </a:lnTo>
                  <a:lnTo>
                    <a:pt x="213" y="101"/>
                  </a:lnTo>
                  <a:lnTo>
                    <a:pt x="208" y="102"/>
                  </a:lnTo>
                  <a:lnTo>
                    <a:pt x="203" y="103"/>
                  </a:lnTo>
                  <a:lnTo>
                    <a:pt x="199" y="106"/>
                  </a:lnTo>
                  <a:lnTo>
                    <a:pt x="197" y="108"/>
                  </a:lnTo>
                  <a:lnTo>
                    <a:pt x="196" y="112"/>
                  </a:lnTo>
                  <a:lnTo>
                    <a:pt x="193" y="117"/>
                  </a:lnTo>
                  <a:lnTo>
                    <a:pt x="192" y="123"/>
                  </a:lnTo>
                  <a:lnTo>
                    <a:pt x="192" y="126"/>
                  </a:lnTo>
                  <a:lnTo>
                    <a:pt x="192" y="129"/>
                  </a:lnTo>
                  <a:lnTo>
                    <a:pt x="192" y="133"/>
                  </a:lnTo>
                  <a:lnTo>
                    <a:pt x="192" y="137"/>
                  </a:lnTo>
                  <a:lnTo>
                    <a:pt x="192" y="142"/>
                  </a:lnTo>
                  <a:lnTo>
                    <a:pt x="192" y="146"/>
                  </a:lnTo>
                  <a:lnTo>
                    <a:pt x="192" y="149"/>
                  </a:lnTo>
                  <a:lnTo>
                    <a:pt x="192" y="155"/>
                  </a:lnTo>
                  <a:lnTo>
                    <a:pt x="192" y="158"/>
                  </a:lnTo>
                  <a:lnTo>
                    <a:pt x="192" y="164"/>
                  </a:lnTo>
                  <a:lnTo>
                    <a:pt x="193" y="168"/>
                  </a:lnTo>
                  <a:lnTo>
                    <a:pt x="193" y="173"/>
                  </a:lnTo>
                  <a:lnTo>
                    <a:pt x="193" y="177"/>
                  </a:lnTo>
                  <a:lnTo>
                    <a:pt x="193" y="182"/>
                  </a:lnTo>
                  <a:lnTo>
                    <a:pt x="193" y="185"/>
                  </a:lnTo>
                  <a:lnTo>
                    <a:pt x="193" y="189"/>
                  </a:lnTo>
                  <a:lnTo>
                    <a:pt x="193" y="192"/>
                  </a:lnTo>
                  <a:lnTo>
                    <a:pt x="193" y="196"/>
                  </a:lnTo>
                  <a:lnTo>
                    <a:pt x="193" y="199"/>
                  </a:lnTo>
                  <a:lnTo>
                    <a:pt x="193" y="204"/>
                  </a:lnTo>
                  <a:lnTo>
                    <a:pt x="192" y="210"/>
                  </a:lnTo>
                  <a:lnTo>
                    <a:pt x="191" y="214"/>
                  </a:lnTo>
                  <a:lnTo>
                    <a:pt x="188" y="217"/>
                  </a:lnTo>
                  <a:lnTo>
                    <a:pt x="185" y="219"/>
                  </a:lnTo>
                  <a:lnTo>
                    <a:pt x="182" y="217"/>
                  </a:lnTo>
                  <a:lnTo>
                    <a:pt x="177" y="217"/>
                  </a:lnTo>
                  <a:lnTo>
                    <a:pt x="172" y="217"/>
                  </a:lnTo>
                  <a:lnTo>
                    <a:pt x="167" y="216"/>
                  </a:lnTo>
                  <a:lnTo>
                    <a:pt x="160" y="214"/>
                  </a:lnTo>
                  <a:lnTo>
                    <a:pt x="154" y="211"/>
                  </a:lnTo>
                  <a:lnTo>
                    <a:pt x="149" y="210"/>
                  </a:lnTo>
                  <a:lnTo>
                    <a:pt x="144" y="207"/>
                  </a:lnTo>
                  <a:lnTo>
                    <a:pt x="137" y="204"/>
                  </a:lnTo>
                  <a:lnTo>
                    <a:pt x="132" y="201"/>
                  </a:lnTo>
                  <a:lnTo>
                    <a:pt x="129" y="196"/>
                  </a:lnTo>
                  <a:lnTo>
                    <a:pt x="126" y="193"/>
                  </a:lnTo>
                  <a:lnTo>
                    <a:pt x="122" y="189"/>
                  </a:lnTo>
                  <a:lnTo>
                    <a:pt x="121" y="185"/>
                  </a:lnTo>
                  <a:lnTo>
                    <a:pt x="121" y="180"/>
                  </a:lnTo>
                  <a:lnTo>
                    <a:pt x="124" y="176"/>
                  </a:lnTo>
                  <a:lnTo>
                    <a:pt x="125" y="170"/>
                  </a:lnTo>
                  <a:lnTo>
                    <a:pt x="129" y="165"/>
                  </a:lnTo>
                  <a:lnTo>
                    <a:pt x="131" y="160"/>
                  </a:lnTo>
                  <a:lnTo>
                    <a:pt x="136" y="154"/>
                  </a:lnTo>
                  <a:lnTo>
                    <a:pt x="139" y="148"/>
                  </a:lnTo>
                  <a:lnTo>
                    <a:pt x="144" y="140"/>
                  </a:lnTo>
                  <a:lnTo>
                    <a:pt x="148" y="134"/>
                  </a:lnTo>
                  <a:lnTo>
                    <a:pt x="153" y="129"/>
                  </a:lnTo>
                  <a:lnTo>
                    <a:pt x="156" y="123"/>
                  </a:lnTo>
                  <a:lnTo>
                    <a:pt x="160" y="115"/>
                  </a:lnTo>
                  <a:lnTo>
                    <a:pt x="163" y="109"/>
                  </a:lnTo>
                  <a:lnTo>
                    <a:pt x="167" y="103"/>
                  </a:lnTo>
                  <a:lnTo>
                    <a:pt x="169" y="98"/>
                  </a:lnTo>
                  <a:lnTo>
                    <a:pt x="172" y="92"/>
                  </a:lnTo>
                  <a:lnTo>
                    <a:pt x="173" y="87"/>
                  </a:lnTo>
                  <a:lnTo>
                    <a:pt x="173" y="84"/>
                  </a:lnTo>
                  <a:lnTo>
                    <a:pt x="172" y="78"/>
                  </a:lnTo>
                  <a:lnTo>
                    <a:pt x="170" y="74"/>
                  </a:lnTo>
                  <a:lnTo>
                    <a:pt x="167" y="71"/>
                  </a:lnTo>
                  <a:lnTo>
                    <a:pt x="164" y="67"/>
                  </a:lnTo>
                  <a:lnTo>
                    <a:pt x="159" y="62"/>
                  </a:lnTo>
                  <a:lnTo>
                    <a:pt x="154" y="58"/>
                  </a:lnTo>
                  <a:lnTo>
                    <a:pt x="150" y="55"/>
                  </a:lnTo>
                  <a:lnTo>
                    <a:pt x="145" y="52"/>
                  </a:lnTo>
                  <a:lnTo>
                    <a:pt x="139" y="49"/>
                  </a:lnTo>
                  <a:lnTo>
                    <a:pt x="134" y="46"/>
                  </a:lnTo>
                  <a:lnTo>
                    <a:pt x="129" y="45"/>
                  </a:lnTo>
                  <a:lnTo>
                    <a:pt x="124" y="45"/>
                  </a:lnTo>
                  <a:lnTo>
                    <a:pt x="118" y="45"/>
                  </a:lnTo>
                  <a:lnTo>
                    <a:pt x="113" y="45"/>
                  </a:lnTo>
                  <a:lnTo>
                    <a:pt x="111" y="47"/>
                  </a:lnTo>
                  <a:lnTo>
                    <a:pt x="108" y="50"/>
                  </a:lnTo>
                  <a:lnTo>
                    <a:pt x="105" y="53"/>
                  </a:lnTo>
                  <a:lnTo>
                    <a:pt x="102" y="58"/>
                  </a:lnTo>
                  <a:lnTo>
                    <a:pt x="100" y="64"/>
                  </a:lnTo>
                  <a:lnTo>
                    <a:pt x="96" y="70"/>
                  </a:lnTo>
                  <a:lnTo>
                    <a:pt x="94" y="73"/>
                  </a:lnTo>
                  <a:lnTo>
                    <a:pt x="93" y="77"/>
                  </a:lnTo>
                  <a:lnTo>
                    <a:pt x="92" y="80"/>
                  </a:lnTo>
                  <a:lnTo>
                    <a:pt x="91" y="84"/>
                  </a:lnTo>
                  <a:lnTo>
                    <a:pt x="89" y="89"/>
                  </a:lnTo>
                  <a:lnTo>
                    <a:pt x="88" y="92"/>
                  </a:lnTo>
                  <a:lnTo>
                    <a:pt x="87" y="96"/>
                  </a:lnTo>
                  <a:lnTo>
                    <a:pt x="86" y="101"/>
                  </a:lnTo>
                  <a:lnTo>
                    <a:pt x="84" y="103"/>
                  </a:lnTo>
                  <a:lnTo>
                    <a:pt x="82" y="108"/>
                  </a:lnTo>
                  <a:lnTo>
                    <a:pt x="81" y="112"/>
                  </a:lnTo>
                  <a:lnTo>
                    <a:pt x="79" y="115"/>
                  </a:lnTo>
                  <a:lnTo>
                    <a:pt x="77" y="123"/>
                  </a:lnTo>
                  <a:lnTo>
                    <a:pt x="74" y="129"/>
                  </a:lnTo>
                  <a:lnTo>
                    <a:pt x="72" y="134"/>
                  </a:lnTo>
                  <a:lnTo>
                    <a:pt x="69" y="139"/>
                  </a:lnTo>
                  <a:lnTo>
                    <a:pt x="68" y="142"/>
                  </a:lnTo>
                  <a:lnTo>
                    <a:pt x="67" y="143"/>
                  </a:lnTo>
                  <a:lnTo>
                    <a:pt x="63" y="143"/>
                  </a:lnTo>
                  <a:lnTo>
                    <a:pt x="60" y="145"/>
                  </a:lnTo>
                  <a:lnTo>
                    <a:pt x="58" y="145"/>
                  </a:lnTo>
                  <a:lnTo>
                    <a:pt x="54" y="145"/>
                  </a:lnTo>
                  <a:lnTo>
                    <a:pt x="50" y="143"/>
                  </a:lnTo>
                  <a:lnTo>
                    <a:pt x="48" y="143"/>
                  </a:lnTo>
                  <a:lnTo>
                    <a:pt x="44" y="142"/>
                  </a:lnTo>
                  <a:lnTo>
                    <a:pt x="40" y="140"/>
                  </a:lnTo>
                  <a:lnTo>
                    <a:pt x="36" y="139"/>
                  </a:lnTo>
                  <a:lnTo>
                    <a:pt x="34" y="137"/>
                  </a:lnTo>
                  <a:lnTo>
                    <a:pt x="31" y="136"/>
                  </a:lnTo>
                  <a:lnTo>
                    <a:pt x="29" y="134"/>
                  </a:lnTo>
                  <a:lnTo>
                    <a:pt x="26" y="130"/>
                  </a:lnTo>
                  <a:lnTo>
                    <a:pt x="29" y="126"/>
                  </a:lnTo>
                  <a:lnTo>
                    <a:pt x="30" y="121"/>
                  </a:lnTo>
                  <a:lnTo>
                    <a:pt x="32" y="118"/>
                  </a:lnTo>
                  <a:lnTo>
                    <a:pt x="36" y="112"/>
                  </a:lnTo>
                  <a:lnTo>
                    <a:pt x="41" y="108"/>
                  </a:lnTo>
                  <a:lnTo>
                    <a:pt x="45" y="101"/>
                  </a:lnTo>
                  <a:lnTo>
                    <a:pt x="50" y="95"/>
                  </a:lnTo>
                  <a:lnTo>
                    <a:pt x="57" y="87"/>
                  </a:lnTo>
                  <a:lnTo>
                    <a:pt x="62" y="80"/>
                  </a:lnTo>
                  <a:lnTo>
                    <a:pt x="64" y="77"/>
                  </a:lnTo>
                  <a:lnTo>
                    <a:pt x="67" y="73"/>
                  </a:lnTo>
                  <a:lnTo>
                    <a:pt x="69" y="70"/>
                  </a:lnTo>
                  <a:lnTo>
                    <a:pt x="72" y="65"/>
                  </a:lnTo>
                  <a:lnTo>
                    <a:pt x="77" y="59"/>
                  </a:lnTo>
                  <a:lnTo>
                    <a:pt x="82" y="53"/>
                  </a:lnTo>
                  <a:lnTo>
                    <a:pt x="86" y="47"/>
                  </a:lnTo>
                  <a:lnTo>
                    <a:pt x="89" y="42"/>
                  </a:lnTo>
                  <a:lnTo>
                    <a:pt x="92" y="37"/>
                  </a:lnTo>
                  <a:lnTo>
                    <a:pt x="94" y="36"/>
                  </a:lnTo>
                  <a:lnTo>
                    <a:pt x="96" y="28"/>
                  </a:lnTo>
                  <a:lnTo>
                    <a:pt x="96" y="22"/>
                  </a:lnTo>
                  <a:lnTo>
                    <a:pt x="96" y="15"/>
                  </a:lnTo>
                  <a:lnTo>
                    <a:pt x="96" y="9"/>
                  </a:lnTo>
                  <a:lnTo>
                    <a:pt x="93" y="3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6" y="5"/>
                  </a:lnTo>
                  <a:close/>
                </a:path>
              </a:pathLst>
            </a:custGeom>
            <a:solidFill>
              <a:srgbClr val="591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9" name="Freeform 14"/>
            <p:cNvSpPr>
              <a:spLocks/>
            </p:cNvSpPr>
            <p:nvPr/>
          </p:nvSpPr>
          <p:spPr bwMode="auto">
            <a:xfrm>
              <a:off x="2988" y="1644"/>
              <a:ext cx="376" cy="367"/>
            </a:xfrm>
            <a:custGeom>
              <a:avLst/>
              <a:gdLst>
                <a:gd name="T0" fmla="*/ 241 w 376"/>
                <a:gd name="T1" fmla="*/ 1 h 367"/>
                <a:gd name="T2" fmla="*/ 250 w 376"/>
                <a:gd name="T3" fmla="*/ 3 h 367"/>
                <a:gd name="T4" fmla="*/ 261 w 376"/>
                <a:gd name="T5" fmla="*/ 6 h 367"/>
                <a:gd name="T6" fmla="*/ 276 w 376"/>
                <a:gd name="T7" fmla="*/ 12 h 367"/>
                <a:gd name="T8" fmla="*/ 293 w 376"/>
                <a:gd name="T9" fmla="*/ 19 h 367"/>
                <a:gd name="T10" fmla="*/ 309 w 376"/>
                <a:gd name="T11" fmla="*/ 26 h 367"/>
                <a:gd name="T12" fmla="*/ 324 w 376"/>
                <a:gd name="T13" fmla="*/ 37 h 367"/>
                <a:gd name="T14" fmla="*/ 339 w 376"/>
                <a:gd name="T15" fmla="*/ 50 h 367"/>
                <a:gd name="T16" fmla="*/ 352 w 376"/>
                <a:gd name="T17" fmla="*/ 65 h 367"/>
                <a:gd name="T18" fmla="*/ 361 w 376"/>
                <a:gd name="T19" fmla="*/ 82 h 367"/>
                <a:gd name="T20" fmla="*/ 367 w 376"/>
                <a:gd name="T21" fmla="*/ 100 h 367"/>
                <a:gd name="T22" fmla="*/ 371 w 376"/>
                <a:gd name="T23" fmla="*/ 115 h 367"/>
                <a:gd name="T24" fmla="*/ 375 w 376"/>
                <a:gd name="T25" fmla="*/ 128 h 367"/>
                <a:gd name="T26" fmla="*/ 375 w 376"/>
                <a:gd name="T27" fmla="*/ 146 h 367"/>
                <a:gd name="T28" fmla="*/ 367 w 376"/>
                <a:gd name="T29" fmla="*/ 156 h 367"/>
                <a:gd name="T30" fmla="*/ 358 w 376"/>
                <a:gd name="T31" fmla="*/ 161 h 367"/>
                <a:gd name="T32" fmla="*/ 347 w 376"/>
                <a:gd name="T33" fmla="*/ 167 h 367"/>
                <a:gd name="T34" fmla="*/ 332 w 376"/>
                <a:gd name="T35" fmla="*/ 171 h 367"/>
                <a:gd name="T36" fmla="*/ 320 w 376"/>
                <a:gd name="T37" fmla="*/ 175 h 367"/>
                <a:gd name="T38" fmla="*/ 310 w 376"/>
                <a:gd name="T39" fmla="*/ 178 h 367"/>
                <a:gd name="T40" fmla="*/ 300 w 376"/>
                <a:gd name="T41" fmla="*/ 181 h 367"/>
                <a:gd name="T42" fmla="*/ 282 w 376"/>
                <a:gd name="T43" fmla="*/ 192 h 367"/>
                <a:gd name="T44" fmla="*/ 266 w 376"/>
                <a:gd name="T45" fmla="*/ 203 h 367"/>
                <a:gd name="T46" fmla="*/ 252 w 376"/>
                <a:gd name="T47" fmla="*/ 218 h 367"/>
                <a:gd name="T48" fmla="*/ 241 w 376"/>
                <a:gd name="T49" fmla="*/ 233 h 367"/>
                <a:gd name="T50" fmla="*/ 229 w 376"/>
                <a:gd name="T51" fmla="*/ 251 h 367"/>
                <a:gd name="T52" fmla="*/ 219 w 376"/>
                <a:gd name="T53" fmla="*/ 267 h 367"/>
                <a:gd name="T54" fmla="*/ 210 w 376"/>
                <a:gd name="T55" fmla="*/ 283 h 367"/>
                <a:gd name="T56" fmla="*/ 200 w 376"/>
                <a:gd name="T57" fmla="*/ 301 h 367"/>
                <a:gd name="T58" fmla="*/ 191 w 376"/>
                <a:gd name="T59" fmla="*/ 315 h 367"/>
                <a:gd name="T60" fmla="*/ 184 w 376"/>
                <a:gd name="T61" fmla="*/ 330 h 367"/>
                <a:gd name="T62" fmla="*/ 174 w 376"/>
                <a:gd name="T63" fmla="*/ 341 h 367"/>
                <a:gd name="T64" fmla="*/ 160 w 376"/>
                <a:gd name="T65" fmla="*/ 357 h 367"/>
                <a:gd name="T66" fmla="*/ 150 w 376"/>
                <a:gd name="T67" fmla="*/ 361 h 367"/>
                <a:gd name="T68" fmla="*/ 134 w 376"/>
                <a:gd name="T69" fmla="*/ 367 h 367"/>
                <a:gd name="T70" fmla="*/ 123 w 376"/>
                <a:gd name="T71" fmla="*/ 366 h 367"/>
                <a:gd name="T72" fmla="*/ 112 w 376"/>
                <a:gd name="T73" fmla="*/ 363 h 367"/>
                <a:gd name="T74" fmla="*/ 100 w 376"/>
                <a:gd name="T75" fmla="*/ 357 h 367"/>
                <a:gd name="T76" fmla="*/ 88 w 376"/>
                <a:gd name="T77" fmla="*/ 349 h 367"/>
                <a:gd name="T78" fmla="*/ 71 w 376"/>
                <a:gd name="T79" fmla="*/ 339 h 367"/>
                <a:gd name="T80" fmla="*/ 56 w 376"/>
                <a:gd name="T81" fmla="*/ 326 h 367"/>
                <a:gd name="T82" fmla="*/ 42 w 376"/>
                <a:gd name="T83" fmla="*/ 311 h 367"/>
                <a:gd name="T84" fmla="*/ 32 w 376"/>
                <a:gd name="T85" fmla="*/ 295 h 367"/>
                <a:gd name="T86" fmla="*/ 22 w 376"/>
                <a:gd name="T87" fmla="*/ 277 h 367"/>
                <a:gd name="T88" fmla="*/ 16 w 376"/>
                <a:gd name="T89" fmla="*/ 259 h 367"/>
                <a:gd name="T90" fmla="*/ 9 w 376"/>
                <a:gd name="T91" fmla="*/ 245 h 367"/>
                <a:gd name="T92" fmla="*/ 5 w 376"/>
                <a:gd name="T93" fmla="*/ 230 h 367"/>
                <a:gd name="T94" fmla="*/ 2 w 376"/>
                <a:gd name="T95" fmla="*/ 218 h 367"/>
                <a:gd name="T96" fmla="*/ 0 w 376"/>
                <a:gd name="T97" fmla="*/ 203 h 367"/>
                <a:gd name="T98" fmla="*/ 237 w 376"/>
                <a:gd name="T99" fmla="*/ 0 h 36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76" h="367">
                  <a:moveTo>
                    <a:pt x="237" y="0"/>
                  </a:moveTo>
                  <a:lnTo>
                    <a:pt x="237" y="0"/>
                  </a:lnTo>
                  <a:lnTo>
                    <a:pt x="241" y="1"/>
                  </a:lnTo>
                  <a:lnTo>
                    <a:pt x="242" y="1"/>
                  </a:lnTo>
                  <a:lnTo>
                    <a:pt x="246" y="1"/>
                  </a:lnTo>
                  <a:lnTo>
                    <a:pt x="250" y="3"/>
                  </a:lnTo>
                  <a:lnTo>
                    <a:pt x="253" y="4"/>
                  </a:lnTo>
                  <a:lnTo>
                    <a:pt x="257" y="4"/>
                  </a:lnTo>
                  <a:lnTo>
                    <a:pt x="261" y="6"/>
                  </a:lnTo>
                  <a:lnTo>
                    <a:pt x="266" y="9"/>
                  </a:lnTo>
                  <a:lnTo>
                    <a:pt x="271" y="10"/>
                  </a:lnTo>
                  <a:lnTo>
                    <a:pt x="276" y="12"/>
                  </a:lnTo>
                  <a:lnTo>
                    <a:pt x="281" y="13"/>
                  </a:lnTo>
                  <a:lnTo>
                    <a:pt x="287" y="16"/>
                  </a:lnTo>
                  <a:lnTo>
                    <a:pt x="293" y="19"/>
                  </a:lnTo>
                  <a:lnTo>
                    <a:pt x="298" y="21"/>
                  </a:lnTo>
                  <a:lnTo>
                    <a:pt x="303" y="23"/>
                  </a:lnTo>
                  <a:lnTo>
                    <a:pt x="309" y="26"/>
                  </a:lnTo>
                  <a:lnTo>
                    <a:pt x="314" y="29"/>
                  </a:lnTo>
                  <a:lnTo>
                    <a:pt x="319" y="34"/>
                  </a:lnTo>
                  <a:lnTo>
                    <a:pt x="324" y="37"/>
                  </a:lnTo>
                  <a:lnTo>
                    <a:pt x="329" y="41"/>
                  </a:lnTo>
                  <a:lnTo>
                    <a:pt x="336" y="46"/>
                  </a:lnTo>
                  <a:lnTo>
                    <a:pt x="339" y="50"/>
                  </a:lnTo>
                  <a:lnTo>
                    <a:pt x="344" y="54"/>
                  </a:lnTo>
                  <a:lnTo>
                    <a:pt x="348" y="59"/>
                  </a:lnTo>
                  <a:lnTo>
                    <a:pt x="352" y="65"/>
                  </a:lnTo>
                  <a:lnTo>
                    <a:pt x="356" y="71"/>
                  </a:lnTo>
                  <a:lnTo>
                    <a:pt x="360" y="77"/>
                  </a:lnTo>
                  <a:lnTo>
                    <a:pt x="361" y="82"/>
                  </a:lnTo>
                  <a:lnTo>
                    <a:pt x="365" y="90"/>
                  </a:lnTo>
                  <a:lnTo>
                    <a:pt x="365" y="94"/>
                  </a:lnTo>
                  <a:lnTo>
                    <a:pt x="367" y="100"/>
                  </a:lnTo>
                  <a:lnTo>
                    <a:pt x="368" y="106"/>
                  </a:lnTo>
                  <a:lnTo>
                    <a:pt x="370" y="112"/>
                  </a:lnTo>
                  <a:lnTo>
                    <a:pt x="371" y="115"/>
                  </a:lnTo>
                  <a:lnTo>
                    <a:pt x="372" y="119"/>
                  </a:lnTo>
                  <a:lnTo>
                    <a:pt x="373" y="124"/>
                  </a:lnTo>
                  <a:lnTo>
                    <a:pt x="375" y="128"/>
                  </a:lnTo>
                  <a:lnTo>
                    <a:pt x="376" y="134"/>
                  </a:lnTo>
                  <a:lnTo>
                    <a:pt x="376" y="140"/>
                  </a:lnTo>
                  <a:lnTo>
                    <a:pt x="375" y="146"/>
                  </a:lnTo>
                  <a:lnTo>
                    <a:pt x="373" y="150"/>
                  </a:lnTo>
                  <a:lnTo>
                    <a:pt x="371" y="153"/>
                  </a:lnTo>
                  <a:lnTo>
                    <a:pt x="367" y="156"/>
                  </a:lnTo>
                  <a:lnTo>
                    <a:pt x="365" y="158"/>
                  </a:lnTo>
                  <a:lnTo>
                    <a:pt x="362" y="161"/>
                  </a:lnTo>
                  <a:lnTo>
                    <a:pt x="358" y="161"/>
                  </a:lnTo>
                  <a:lnTo>
                    <a:pt x="356" y="164"/>
                  </a:lnTo>
                  <a:lnTo>
                    <a:pt x="351" y="165"/>
                  </a:lnTo>
                  <a:lnTo>
                    <a:pt x="347" y="167"/>
                  </a:lnTo>
                  <a:lnTo>
                    <a:pt x="342" y="168"/>
                  </a:lnTo>
                  <a:lnTo>
                    <a:pt x="338" y="169"/>
                  </a:lnTo>
                  <a:lnTo>
                    <a:pt x="332" y="171"/>
                  </a:lnTo>
                  <a:lnTo>
                    <a:pt x="327" y="174"/>
                  </a:lnTo>
                  <a:lnTo>
                    <a:pt x="323" y="174"/>
                  </a:lnTo>
                  <a:lnTo>
                    <a:pt x="320" y="175"/>
                  </a:lnTo>
                  <a:lnTo>
                    <a:pt x="317" y="177"/>
                  </a:lnTo>
                  <a:lnTo>
                    <a:pt x="314" y="178"/>
                  </a:lnTo>
                  <a:lnTo>
                    <a:pt x="310" y="178"/>
                  </a:lnTo>
                  <a:lnTo>
                    <a:pt x="306" y="180"/>
                  </a:lnTo>
                  <a:lnTo>
                    <a:pt x="303" y="181"/>
                  </a:lnTo>
                  <a:lnTo>
                    <a:pt x="300" y="181"/>
                  </a:lnTo>
                  <a:lnTo>
                    <a:pt x="294" y="184"/>
                  </a:lnTo>
                  <a:lnTo>
                    <a:pt x="287" y="189"/>
                  </a:lnTo>
                  <a:lnTo>
                    <a:pt x="282" y="192"/>
                  </a:lnTo>
                  <a:lnTo>
                    <a:pt x="276" y="196"/>
                  </a:lnTo>
                  <a:lnTo>
                    <a:pt x="271" y="199"/>
                  </a:lnTo>
                  <a:lnTo>
                    <a:pt x="266" y="203"/>
                  </a:lnTo>
                  <a:lnTo>
                    <a:pt x="261" y="208"/>
                  </a:lnTo>
                  <a:lnTo>
                    <a:pt x="257" y="212"/>
                  </a:lnTo>
                  <a:lnTo>
                    <a:pt x="252" y="218"/>
                  </a:lnTo>
                  <a:lnTo>
                    <a:pt x="248" y="223"/>
                  </a:lnTo>
                  <a:lnTo>
                    <a:pt x="243" y="227"/>
                  </a:lnTo>
                  <a:lnTo>
                    <a:pt x="241" y="233"/>
                  </a:lnTo>
                  <a:lnTo>
                    <a:pt x="237" y="239"/>
                  </a:lnTo>
                  <a:lnTo>
                    <a:pt x="233" y="245"/>
                  </a:lnTo>
                  <a:lnTo>
                    <a:pt x="229" y="251"/>
                  </a:lnTo>
                  <a:lnTo>
                    <a:pt x="226" y="255"/>
                  </a:lnTo>
                  <a:lnTo>
                    <a:pt x="223" y="261"/>
                  </a:lnTo>
                  <a:lnTo>
                    <a:pt x="219" y="267"/>
                  </a:lnTo>
                  <a:lnTo>
                    <a:pt x="215" y="273"/>
                  </a:lnTo>
                  <a:lnTo>
                    <a:pt x="213" y="279"/>
                  </a:lnTo>
                  <a:lnTo>
                    <a:pt x="210" y="283"/>
                  </a:lnTo>
                  <a:lnTo>
                    <a:pt x="207" y="289"/>
                  </a:lnTo>
                  <a:lnTo>
                    <a:pt x="204" y="293"/>
                  </a:lnTo>
                  <a:lnTo>
                    <a:pt x="200" y="301"/>
                  </a:lnTo>
                  <a:lnTo>
                    <a:pt x="198" y="305"/>
                  </a:lnTo>
                  <a:lnTo>
                    <a:pt x="195" y="311"/>
                  </a:lnTo>
                  <a:lnTo>
                    <a:pt x="191" y="315"/>
                  </a:lnTo>
                  <a:lnTo>
                    <a:pt x="189" y="320"/>
                  </a:lnTo>
                  <a:lnTo>
                    <a:pt x="186" y="324"/>
                  </a:lnTo>
                  <a:lnTo>
                    <a:pt x="184" y="330"/>
                  </a:lnTo>
                  <a:lnTo>
                    <a:pt x="180" y="333"/>
                  </a:lnTo>
                  <a:lnTo>
                    <a:pt x="177" y="338"/>
                  </a:lnTo>
                  <a:lnTo>
                    <a:pt x="174" y="341"/>
                  </a:lnTo>
                  <a:lnTo>
                    <a:pt x="171" y="343"/>
                  </a:lnTo>
                  <a:lnTo>
                    <a:pt x="165" y="349"/>
                  </a:lnTo>
                  <a:lnTo>
                    <a:pt x="160" y="357"/>
                  </a:lnTo>
                  <a:lnTo>
                    <a:pt x="156" y="357"/>
                  </a:lnTo>
                  <a:lnTo>
                    <a:pt x="153" y="360"/>
                  </a:lnTo>
                  <a:lnTo>
                    <a:pt x="150" y="361"/>
                  </a:lnTo>
                  <a:lnTo>
                    <a:pt x="147" y="363"/>
                  </a:lnTo>
                  <a:lnTo>
                    <a:pt x="141" y="364"/>
                  </a:lnTo>
                  <a:lnTo>
                    <a:pt x="134" y="367"/>
                  </a:lnTo>
                  <a:lnTo>
                    <a:pt x="131" y="366"/>
                  </a:lnTo>
                  <a:lnTo>
                    <a:pt x="127" y="366"/>
                  </a:lnTo>
                  <a:lnTo>
                    <a:pt x="123" y="366"/>
                  </a:lnTo>
                  <a:lnTo>
                    <a:pt x="121" y="366"/>
                  </a:lnTo>
                  <a:lnTo>
                    <a:pt x="117" y="364"/>
                  </a:lnTo>
                  <a:lnTo>
                    <a:pt x="112" y="363"/>
                  </a:lnTo>
                  <a:lnTo>
                    <a:pt x="108" y="361"/>
                  </a:lnTo>
                  <a:lnTo>
                    <a:pt x="105" y="360"/>
                  </a:lnTo>
                  <a:lnTo>
                    <a:pt x="100" y="357"/>
                  </a:lnTo>
                  <a:lnTo>
                    <a:pt x="95" y="355"/>
                  </a:lnTo>
                  <a:lnTo>
                    <a:pt x="91" y="352"/>
                  </a:lnTo>
                  <a:lnTo>
                    <a:pt x="88" y="349"/>
                  </a:lnTo>
                  <a:lnTo>
                    <a:pt x="83" y="346"/>
                  </a:lnTo>
                  <a:lnTo>
                    <a:pt x="78" y="342"/>
                  </a:lnTo>
                  <a:lnTo>
                    <a:pt x="71" y="339"/>
                  </a:lnTo>
                  <a:lnTo>
                    <a:pt x="67" y="336"/>
                  </a:lnTo>
                  <a:lnTo>
                    <a:pt x="61" y="330"/>
                  </a:lnTo>
                  <a:lnTo>
                    <a:pt x="56" y="326"/>
                  </a:lnTo>
                  <a:lnTo>
                    <a:pt x="51" y="321"/>
                  </a:lnTo>
                  <a:lnTo>
                    <a:pt x="47" y="315"/>
                  </a:lnTo>
                  <a:lnTo>
                    <a:pt x="42" y="311"/>
                  </a:lnTo>
                  <a:lnTo>
                    <a:pt x="38" y="305"/>
                  </a:lnTo>
                  <a:lnTo>
                    <a:pt x="36" y="301"/>
                  </a:lnTo>
                  <a:lnTo>
                    <a:pt x="32" y="295"/>
                  </a:lnTo>
                  <a:lnTo>
                    <a:pt x="28" y="289"/>
                  </a:lnTo>
                  <a:lnTo>
                    <a:pt x="24" y="283"/>
                  </a:lnTo>
                  <a:lnTo>
                    <a:pt x="22" y="277"/>
                  </a:lnTo>
                  <a:lnTo>
                    <a:pt x="19" y="273"/>
                  </a:lnTo>
                  <a:lnTo>
                    <a:pt x="17" y="267"/>
                  </a:lnTo>
                  <a:lnTo>
                    <a:pt x="16" y="259"/>
                  </a:lnTo>
                  <a:lnTo>
                    <a:pt x="13" y="255"/>
                  </a:lnTo>
                  <a:lnTo>
                    <a:pt x="12" y="251"/>
                  </a:lnTo>
                  <a:lnTo>
                    <a:pt x="9" y="245"/>
                  </a:lnTo>
                  <a:lnTo>
                    <a:pt x="8" y="239"/>
                  </a:lnTo>
                  <a:lnTo>
                    <a:pt x="7" y="234"/>
                  </a:lnTo>
                  <a:lnTo>
                    <a:pt x="5" y="230"/>
                  </a:lnTo>
                  <a:lnTo>
                    <a:pt x="4" y="226"/>
                  </a:lnTo>
                  <a:lnTo>
                    <a:pt x="3" y="221"/>
                  </a:lnTo>
                  <a:lnTo>
                    <a:pt x="2" y="218"/>
                  </a:lnTo>
                  <a:lnTo>
                    <a:pt x="2" y="214"/>
                  </a:lnTo>
                  <a:lnTo>
                    <a:pt x="0" y="208"/>
                  </a:lnTo>
                  <a:lnTo>
                    <a:pt x="0" y="203"/>
                  </a:lnTo>
                  <a:lnTo>
                    <a:pt x="0" y="200"/>
                  </a:lnTo>
                  <a:lnTo>
                    <a:pt x="0" y="199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0" name="Freeform 15"/>
            <p:cNvSpPr>
              <a:spLocks/>
            </p:cNvSpPr>
            <p:nvPr/>
          </p:nvSpPr>
          <p:spPr bwMode="auto">
            <a:xfrm>
              <a:off x="2823" y="1583"/>
              <a:ext cx="446" cy="340"/>
            </a:xfrm>
            <a:custGeom>
              <a:avLst/>
              <a:gdLst>
                <a:gd name="T0" fmla="*/ 262 w 446"/>
                <a:gd name="T1" fmla="*/ 0 h 340"/>
                <a:gd name="T2" fmla="*/ 275 w 446"/>
                <a:gd name="T3" fmla="*/ 5 h 340"/>
                <a:gd name="T4" fmla="*/ 288 w 446"/>
                <a:gd name="T5" fmla="*/ 8 h 340"/>
                <a:gd name="T6" fmla="*/ 303 w 446"/>
                <a:gd name="T7" fmla="*/ 14 h 340"/>
                <a:gd name="T8" fmla="*/ 321 w 446"/>
                <a:gd name="T9" fmla="*/ 18 h 340"/>
                <a:gd name="T10" fmla="*/ 339 w 446"/>
                <a:gd name="T11" fmla="*/ 24 h 340"/>
                <a:gd name="T12" fmla="*/ 356 w 446"/>
                <a:gd name="T13" fmla="*/ 30 h 340"/>
                <a:gd name="T14" fmla="*/ 373 w 446"/>
                <a:gd name="T15" fmla="*/ 37 h 340"/>
                <a:gd name="T16" fmla="*/ 389 w 446"/>
                <a:gd name="T17" fmla="*/ 45 h 340"/>
                <a:gd name="T18" fmla="*/ 406 w 446"/>
                <a:gd name="T19" fmla="*/ 54 h 340"/>
                <a:gd name="T20" fmla="*/ 420 w 446"/>
                <a:gd name="T21" fmla="*/ 62 h 340"/>
                <a:gd name="T22" fmla="*/ 436 w 446"/>
                <a:gd name="T23" fmla="*/ 76 h 340"/>
                <a:gd name="T24" fmla="*/ 446 w 446"/>
                <a:gd name="T25" fmla="*/ 93 h 340"/>
                <a:gd name="T26" fmla="*/ 442 w 446"/>
                <a:gd name="T27" fmla="*/ 108 h 340"/>
                <a:gd name="T28" fmla="*/ 430 w 446"/>
                <a:gd name="T29" fmla="*/ 118 h 340"/>
                <a:gd name="T30" fmla="*/ 412 w 446"/>
                <a:gd name="T31" fmla="*/ 127 h 340"/>
                <a:gd name="T32" fmla="*/ 389 w 446"/>
                <a:gd name="T33" fmla="*/ 135 h 340"/>
                <a:gd name="T34" fmla="*/ 377 w 446"/>
                <a:gd name="T35" fmla="*/ 139 h 340"/>
                <a:gd name="T36" fmla="*/ 364 w 446"/>
                <a:gd name="T37" fmla="*/ 142 h 340"/>
                <a:gd name="T38" fmla="*/ 350 w 446"/>
                <a:gd name="T39" fmla="*/ 146 h 340"/>
                <a:gd name="T40" fmla="*/ 331 w 446"/>
                <a:gd name="T41" fmla="*/ 157 h 340"/>
                <a:gd name="T42" fmla="*/ 315 w 446"/>
                <a:gd name="T43" fmla="*/ 169 h 340"/>
                <a:gd name="T44" fmla="*/ 296 w 446"/>
                <a:gd name="T45" fmla="*/ 189 h 340"/>
                <a:gd name="T46" fmla="*/ 281 w 446"/>
                <a:gd name="T47" fmla="*/ 216 h 340"/>
                <a:gd name="T48" fmla="*/ 267 w 446"/>
                <a:gd name="T49" fmla="*/ 242 h 340"/>
                <a:gd name="T50" fmla="*/ 254 w 446"/>
                <a:gd name="T51" fmla="*/ 269 h 340"/>
                <a:gd name="T52" fmla="*/ 243 w 446"/>
                <a:gd name="T53" fmla="*/ 294 h 340"/>
                <a:gd name="T54" fmla="*/ 230 w 446"/>
                <a:gd name="T55" fmla="*/ 315 h 340"/>
                <a:gd name="T56" fmla="*/ 217 w 446"/>
                <a:gd name="T57" fmla="*/ 331 h 340"/>
                <a:gd name="T58" fmla="*/ 203 w 446"/>
                <a:gd name="T59" fmla="*/ 340 h 340"/>
                <a:gd name="T60" fmla="*/ 188 w 446"/>
                <a:gd name="T61" fmla="*/ 338 h 340"/>
                <a:gd name="T62" fmla="*/ 167 w 446"/>
                <a:gd name="T63" fmla="*/ 329 h 340"/>
                <a:gd name="T64" fmla="*/ 154 w 446"/>
                <a:gd name="T65" fmla="*/ 323 h 340"/>
                <a:gd name="T66" fmla="*/ 141 w 446"/>
                <a:gd name="T67" fmla="*/ 319 h 340"/>
                <a:gd name="T68" fmla="*/ 125 w 446"/>
                <a:gd name="T69" fmla="*/ 312 h 340"/>
                <a:gd name="T70" fmla="*/ 111 w 446"/>
                <a:gd name="T71" fmla="*/ 304 h 340"/>
                <a:gd name="T72" fmla="*/ 95 w 446"/>
                <a:gd name="T73" fmla="*/ 297 h 340"/>
                <a:gd name="T74" fmla="*/ 81 w 446"/>
                <a:gd name="T75" fmla="*/ 289 h 340"/>
                <a:gd name="T76" fmla="*/ 64 w 446"/>
                <a:gd name="T77" fmla="*/ 282 h 340"/>
                <a:gd name="T78" fmla="*/ 50 w 446"/>
                <a:gd name="T79" fmla="*/ 275 h 340"/>
                <a:gd name="T80" fmla="*/ 38 w 446"/>
                <a:gd name="T81" fmla="*/ 267 h 340"/>
                <a:gd name="T82" fmla="*/ 16 w 446"/>
                <a:gd name="T83" fmla="*/ 254 h 340"/>
                <a:gd name="T84" fmla="*/ 2 w 446"/>
                <a:gd name="T85" fmla="*/ 245 h 340"/>
                <a:gd name="T86" fmla="*/ 0 w 446"/>
                <a:gd name="T87" fmla="*/ 230 h 340"/>
                <a:gd name="T88" fmla="*/ 7 w 446"/>
                <a:gd name="T89" fmla="*/ 211 h 340"/>
                <a:gd name="T90" fmla="*/ 17 w 446"/>
                <a:gd name="T91" fmla="*/ 188 h 340"/>
                <a:gd name="T92" fmla="*/ 31 w 446"/>
                <a:gd name="T93" fmla="*/ 164 h 340"/>
                <a:gd name="T94" fmla="*/ 44 w 446"/>
                <a:gd name="T95" fmla="*/ 139 h 340"/>
                <a:gd name="T96" fmla="*/ 57 w 446"/>
                <a:gd name="T97" fmla="*/ 118 h 340"/>
                <a:gd name="T98" fmla="*/ 66 w 446"/>
                <a:gd name="T99" fmla="*/ 104 h 340"/>
                <a:gd name="T100" fmla="*/ 254 w 446"/>
                <a:gd name="T101" fmla="*/ 0 h 3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46" h="340">
                  <a:moveTo>
                    <a:pt x="254" y="0"/>
                  </a:move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2"/>
                  </a:lnTo>
                  <a:lnTo>
                    <a:pt x="270" y="3"/>
                  </a:lnTo>
                  <a:lnTo>
                    <a:pt x="273" y="3"/>
                  </a:lnTo>
                  <a:lnTo>
                    <a:pt x="275" y="5"/>
                  </a:lnTo>
                  <a:lnTo>
                    <a:pt x="279" y="6"/>
                  </a:lnTo>
                  <a:lnTo>
                    <a:pt x="283" y="8"/>
                  </a:lnTo>
                  <a:lnTo>
                    <a:pt x="286" y="8"/>
                  </a:lnTo>
                  <a:lnTo>
                    <a:pt x="288" y="8"/>
                  </a:lnTo>
                  <a:lnTo>
                    <a:pt x="292" y="9"/>
                  </a:lnTo>
                  <a:lnTo>
                    <a:pt x="296" y="11"/>
                  </a:lnTo>
                  <a:lnTo>
                    <a:pt x="299" y="11"/>
                  </a:lnTo>
                  <a:lnTo>
                    <a:pt x="303" y="14"/>
                  </a:lnTo>
                  <a:lnTo>
                    <a:pt x="307" y="14"/>
                  </a:lnTo>
                  <a:lnTo>
                    <a:pt x="312" y="15"/>
                  </a:lnTo>
                  <a:lnTo>
                    <a:pt x="316" y="17"/>
                  </a:lnTo>
                  <a:lnTo>
                    <a:pt x="321" y="18"/>
                  </a:lnTo>
                  <a:lnTo>
                    <a:pt x="325" y="20"/>
                  </a:lnTo>
                  <a:lnTo>
                    <a:pt x="330" y="21"/>
                  </a:lnTo>
                  <a:lnTo>
                    <a:pt x="334" y="23"/>
                  </a:lnTo>
                  <a:lnTo>
                    <a:pt x="339" y="24"/>
                  </a:lnTo>
                  <a:lnTo>
                    <a:pt x="342" y="26"/>
                  </a:lnTo>
                  <a:lnTo>
                    <a:pt x="348" y="28"/>
                  </a:lnTo>
                  <a:lnTo>
                    <a:pt x="351" y="28"/>
                  </a:lnTo>
                  <a:lnTo>
                    <a:pt x="356" y="30"/>
                  </a:lnTo>
                  <a:lnTo>
                    <a:pt x="360" y="31"/>
                  </a:lnTo>
                  <a:lnTo>
                    <a:pt x="365" y="34"/>
                  </a:lnTo>
                  <a:lnTo>
                    <a:pt x="369" y="36"/>
                  </a:lnTo>
                  <a:lnTo>
                    <a:pt x="373" y="37"/>
                  </a:lnTo>
                  <a:lnTo>
                    <a:pt x="377" y="40"/>
                  </a:lnTo>
                  <a:lnTo>
                    <a:pt x="382" y="42"/>
                  </a:lnTo>
                  <a:lnTo>
                    <a:pt x="385" y="43"/>
                  </a:lnTo>
                  <a:lnTo>
                    <a:pt x="389" y="45"/>
                  </a:lnTo>
                  <a:lnTo>
                    <a:pt x="394" y="48"/>
                  </a:lnTo>
                  <a:lnTo>
                    <a:pt x="398" y="49"/>
                  </a:lnTo>
                  <a:lnTo>
                    <a:pt x="402" y="51"/>
                  </a:lnTo>
                  <a:lnTo>
                    <a:pt x="406" y="54"/>
                  </a:lnTo>
                  <a:lnTo>
                    <a:pt x="409" y="55"/>
                  </a:lnTo>
                  <a:lnTo>
                    <a:pt x="413" y="58"/>
                  </a:lnTo>
                  <a:lnTo>
                    <a:pt x="416" y="59"/>
                  </a:lnTo>
                  <a:lnTo>
                    <a:pt x="420" y="62"/>
                  </a:lnTo>
                  <a:lnTo>
                    <a:pt x="422" y="64"/>
                  </a:lnTo>
                  <a:lnTo>
                    <a:pt x="426" y="65"/>
                  </a:lnTo>
                  <a:lnTo>
                    <a:pt x="431" y="70"/>
                  </a:lnTo>
                  <a:lnTo>
                    <a:pt x="436" y="76"/>
                  </a:lnTo>
                  <a:lnTo>
                    <a:pt x="440" y="79"/>
                  </a:lnTo>
                  <a:lnTo>
                    <a:pt x="442" y="83"/>
                  </a:lnTo>
                  <a:lnTo>
                    <a:pt x="445" y="89"/>
                  </a:lnTo>
                  <a:lnTo>
                    <a:pt x="446" y="93"/>
                  </a:lnTo>
                  <a:lnTo>
                    <a:pt x="446" y="98"/>
                  </a:lnTo>
                  <a:lnTo>
                    <a:pt x="445" y="101"/>
                  </a:lnTo>
                  <a:lnTo>
                    <a:pt x="444" y="104"/>
                  </a:lnTo>
                  <a:lnTo>
                    <a:pt x="442" y="108"/>
                  </a:lnTo>
                  <a:lnTo>
                    <a:pt x="440" y="111"/>
                  </a:lnTo>
                  <a:lnTo>
                    <a:pt x="437" y="114"/>
                  </a:lnTo>
                  <a:lnTo>
                    <a:pt x="434" y="117"/>
                  </a:lnTo>
                  <a:lnTo>
                    <a:pt x="430" y="118"/>
                  </a:lnTo>
                  <a:lnTo>
                    <a:pt x="426" y="121"/>
                  </a:lnTo>
                  <a:lnTo>
                    <a:pt x="422" y="123"/>
                  </a:lnTo>
                  <a:lnTo>
                    <a:pt x="417" y="126"/>
                  </a:lnTo>
                  <a:lnTo>
                    <a:pt x="412" y="127"/>
                  </a:lnTo>
                  <a:lnTo>
                    <a:pt x="406" y="129"/>
                  </a:lnTo>
                  <a:lnTo>
                    <a:pt x="401" y="132"/>
                  </a:lnTo>
                  <a:lnTo>
                    <a:pt x="394" y="133"/>
                  </a:lnTo>
                  <a:lnTo>
                    <a:pt x="389" y="135"/>
                  </a:lnTo>
                  <a:lnTo>
                    <a:pt x="385" y="135"/>
                  </a:lnTo>
                  <a:lnTo>
                    <a:pt x="383" y="136"/>
                  </a:lnTo>
                  <a:lnTo>
                    <a:pt x="379" y="138"/>
                  </a:lnTo>
                  <a:lnTo>
                    <a:pt x="377" y="139"/>
                  </a:lnTo>
                  <a:lnTo>
                    <a:pt x="373" y="139"/>
                  </a:lnTo>
                  <a:lnTo>
                    <a:pt x="370" y="141"/>
                  </a:lnTo>
                  <a:lnTo>
                    <a:pt x="366" y="141"/>
                  </a:lnTo>
                  <a:lnTo>
                    <a:pt x="364" y="142"/>
                  </a:lnTo>
                  <a:lnTo>
                    <a:pt x="360" y="143"/>
                  </a:lnTo>
                  <a:lnTo>
                    <a:pt x="356" y="145"/>
                  </a:lnTo>
                  <a:lnTo>
                    <a:pt x="354" y="146"/>
                  </a:lnTo>
                  <a:lnTo>
                    <a:pt x="350" y="146"/>
                  </a:lnTo>
                  <a:lnTo>
                    <a:pt x="344" y="149"/>
                  </a:lnTo>
                  <a:lnTo>
                    <a:pt x="339" y="154"/>
                  </a:lnTo>
                  <a:lnTo>
                    <a:pt x="335" y="155"/>
                  </a:lnTo>
                  <a:lnTo>
                    <a:pt x="331" y="157"/>
                  </a:lnTo>
                  <a:lnTo>
                    <a:pt x="329" y="158"/>
                  </a:lnTo>
                  <a:lnTo>
                    <a:pt x="326" y="160"/>
                  </a:lnTo>
                  <a:lnTo>
                    <a:pt x="320" y="164"/>
                  </a:lnTo>
                  <a:lnTo>
                    <a:pt x="315" y="169"/>
                  </a:lnTo>
                  <a:lnTo>
                    <a:pt x="310" y="173"/>
                  </a:lnTo>
                  <a:lnTo>
                    <a:pt x="305" y="177"/>
                  </a:lnTo>
                  <a:lnTo>
                    <a:pt x="299" y="183"/>
                  </a:lnTo>
                  <a:lnTo>
                    <a:pt x="296" y="189"/>
                  </a:lnTo>
                  <a:lnTo>
                    <a:pt x="292" y="195"/>
                  </a:lnTo>
                  <a:lnTo>
                    <a:pt x="288" y="201"/>
                  </a:lnTo>
                  <a:lnTo>
                    <a:pt x="283" y="208"/>
                  </a:lnTo>
                  <a:lnTo>
                    <a:pt x="281" y="216"/>
                  </a:lnTo>
                  <a:lnTo>
                    <a:pt x="277" y="222"/>
                  </a:lnTo>
                  <a:lnTo>
                    <a:pt x="273" y="229"/>
                  </a:lnTo>
                  <a:lnTo>
                    <a:pt x="269" y="235"/>
                  </a:lnTo>
                  <a:lnTo>
                    <a:pt x="267" y="242"/>
                  </a:lnTo>
                  <a:lnTo>
                    <a:pt x="263" y="248"/>
                  </a:lnTo>
                  <a:lnTo>
                    <a:pt x="260" y="256"/>
                  </a:lnTo>
                  <a:lnTo>
                    <a:pt x="256" y="261"/>
                  </a:lnTo>
                  <a:lnTo>
                    <a:pt x="254" y="269"/>
                  </a:lnTo>
                  <a:lnTo>
                    <a:pt x="250" y="275"/>
                  </a:lnTo>
                  <a:lnTo>
                    <a:pt x="248" y="282"/>
                  </a:lnTo>
                  <a:lnTo>
                    <a:pt x="245" y="288"/>
                  </a:lnTo>
                  <a:lnTo>
                    <a:pt x="243" y="294"/>
                  </a:lnTo>
                  <a:lnTo>
                    <a:pt x="239" y="300"/>
                  </a:lnTo>
                  <a:lnTo>
                    <a:pt x="236" y="306"/>
                  </a:lnTo>
                  <a:lnTo>
                    <a:pt x="232" y="310"/>
                  </a:lnTo>
                  <a:lnTo>
                    <a:pt x="230" y="315"/>
                  </a:lnTo>
                  <a:lnTo>
                    <a:pt x="226" y="319"/>
                  </a:lnTo>
                  <a:lnTo>
                    <a:pt x="224" y="323"/>
                  </a:lnTo>
                  <a:lnTo>
                    <a:pt x="220" y="326"/>
                  </a:lnTo>
                  <a:lnTo>
                    <a:pt x="217" y="331"/>
                  </a:lnTo>
                  <a:lnTo>
                    <a:pt x="213" y="334"/>
                  </a:lnTo>
                  <a:lnTo>
                    <a:pt x="210" y="335"/>
                  </a:lnTo>
                  <a:lnTo>
                    <a:pt x="206" y="337"/>
                  </a:lnTo>
                  <a:lnTo>
                    <a:pt x="203" y="340"/>
                  </a:lnTo>
                  <a:lnTo>
                    <a:pt x="200" y="340"/>
                  </a:lnTo>
                  <a:lnTo>
                    <a:pt x="195" y="340"/>
                  </a:lnTo>
                  <a:lnTo>
                    <a:pt x="191" y="340"/>
                  </a:lnTo>
                  <a:lnTo>
                    <a:pt x="188" y="338"/>
                  </a:lnTo>
                  <a:lnTo>
                    <a:pt x="183" y="337"/>
                  </a:lnTo>
                  <a:lnTo>
                    <a:pt x="178" y="334"/>
                  </a:lnTo>
                  <a:lnTo>
                    <a:pt x="172" y="332"/>
                  </a:lnTo>
                  <a:lnTo>
                    <a:pt x="167" y="329"/>
                  </a:lnTo>
                  <a:lnTo>
                    <a:pt x="163" y="328"/>
                  </a:lnTo>
                  <a:lnTo>
                    <a:pt x="160" y="326"/>
                  </a:lnTo>
                  <a:lnTo>
                    <a:pt x="157" y="325"/>
                  </a:lnTo>
                  <a:lnTo>
                    <a:pt x="154" y="323"/>
                  </a:lnTo>
                  <a:lnTo>
                    <a:pt x="150" y="322"/>
                  </a:lnTo>
                  <a:lnTo>
                    <a:pt x="146" y="320"/>
                  </a:lnTo>
                  <a:lnTo>
                    <a:pt x="144" y="320"/>
                  </a:lnTo>
                  <a:lnTo>
                    <a:pt x="141" y="319"/>
                  </a:lnTo>
                  <a:lnTo>
                    <a:pt x="136" y="316"/>
                  </a:lnTo>
                  <a:lnTo>
                    <a:pt x="133" y="315"/>
                  </a:lnTo>
                  <a:lnTo>
                    <a:pt x="129" y="313"/>
                  </a:lnTo>
                  <a:lnTo>
                    <a:pt x="125" y="312"/>
                  </a:lnTo>
                  <a:lnTo>
                    <a:pt x="121" y="309"/>
                  </a:lnTo>
                  <a:lnTo>
                    <a:pt x="119" y="307"/>
                  </a:lnTo>
                  <a:lnTo>
                    <a:pt x="114" y="306"/>
                  </a:lnTo>
                  <a:lnTo>
                    <a:pt x="111" y="304"/>
                  </a:lnTo>
                  <a:lnTo>
                    <a:pt x="106" y="303"/>
                  </a:lnTo>
                  <a:lnTo>
                    <a:pt x="102" y="300"/>
                  </a:lnTo>
                  <a:lnTo>
                    <a:pt x="98" y="298"/>
                  </a:lnTo>
                  <a:lnTo>
                    <a:pt x="95" y="297"/>
                  </a:lnTo>
                  <a:lnTo>
                    <a:pt x="91" y="295"/>
                  </a:lnTo>
                  <a:lnTo>
                    <a:pt x="87" y="292"/>
                  </a:lnTo>
                  <a:lnTo>
                    <a:pt x="83" y="291"/>
                  </a:lnTo>
                  <a:lnTo>
                    <a:pt x="81" y="289"/>
                  </a:lnTo>
                  <a:lnTo>
                    <a:pt x="77" y="288"/>
                  </a:lnTo>
                  <a:lnTo>
                    <a:pt x="72" y="285"/>
                  </a:lnTo>
                  <a:lnTo>
                    <a:pt x="68" y="284"/>
                  </a:lnTo>
                  <a:lnTo>
                    <a:pt x="64" y="282"/>
                  </a:lnTo>
                  <a:lnTo>
                    <a:pt x="60" y="279"/>
                  </a:lnTo>
                  <a:lnTo>
                    <a:pt x="58" y="278"/>
                  </a:lnTo>
                  <a:lnTo>
                    <a:pt x="54" y="276"/>
                  </a:lnTo>
                  <a:lnTo>
                    <a:pt x="50" y="275"/>
                  </a:lnTo>
                  <a:lnTo>
                    <a:pt x="47" y="272"/>
                  </a:lnTo>
                  <a:lnTo>
                    <a:pt x="44" y="270"/>
                  </a:lnTo>
                  <a:lnTo>
                    <a:pt x="40" y="269"/>
                  </a:lnTo>
                  <a:lnTo>
                    <a:pt x="38" y="267"/>
                  </a:lnTo>
                  <a:lnTo>
                    <a:pt x="31" y="264"/>
                  </a:lnTo>
                  <a:lnTo>
                    <a:pt x="26" y="261"/>
                  </a:lnTo>
                  <a:lnTo>
                    <a:pt x="21" y="257"/>
                  </a:lnTo>
                  <a:lnTo>
                    <a:pt x="16" y="254"/>
                  </a:lnTo>
                  <a:lnTo>
                    <a:pt x="12" y="251"/>
                  </a:lnTo>
                  <a:lnTo>
                    <a:pt x="9" y="250"/>
                  </a:lnTo>
                  <a:lnTo>
                    <a:pt x="5" y="247"/>
                  </a:lnTo>
                  <a:lnTo>
                    <a:pt x="2" y="245"/>
                  </a:lnTo>
                  <a:lnTo>
                    <a:pt x="1" y="242"/>
                  </a:lnTo>
                  <a:lnTo>
                    <a:pt x="0" y="242"/>
                  </a:lnTo>
                  <a:lnTo>
                    <a:pt x="0" y="236"/>
                  </a:lnTo>
                  <a:lnTo>
                    <a:pt x="0" y="230"/>
                  </a:lnTo>
                  <a:lnTo>
                    <a:pt x="1" y="226"/>
                  </a:lnTo>
                  <a:lnTo>
                    <a:pt x="2" y="222"/>
                  </a:lnTo>
                  <a:lnTo>
                    <a:pt x="5" y="216"/>
                  </a:lnTo>
                  <a:lnTo>
                    <a:pt x="7" y="211"/>
                  </a:lnTo>
                  <a:lnTo>
                    <a:pt x="9" y="205"/>
                  </a:lnTo>
                  <a:lnTo>
                    <a:pt x="12" y="200"/>
                  </a:lnTo>
                  <a:lnTo>
                    <a:pt x="14" y="194"/>
                  </a:lnTo>
                  <a:lnTo>
                    <a:pt x="17" y="188"/>
                  </a:lnTo>
                  <a:lnTo>
                    <a:pt x="21" y="182"/>
                  </a:lnTo>
                  <a:lnTo>
                    <a:pt x="24" y="176"/>
                  </a:lnTo>
                  <a:lnTo>
                    <a:pt x="28" y="170"/>
                  </a:lnTo>
                  <a:lnTo>
                    <a:pt x="31" y="164"/>
                  </a:lnTo>
                  <a:lnTo>
                    <a:pt x="34" y="157"/>
                  </a:lnTo>
                  <a:lnTo>
                    <a:pt x="38" y="151"/>
                  </a:lnTo>
                  <a:lnTo>
                    <a:pt x="42" y="145"/>
                  </a:lnTo>
                  <a:lnTo>
                    <a:pt x="44" y="139"/>
                  </a:lnTo>
                  <a:lnTo>
                    <a:pt x="47" y="133"/>
                  </a:lnTo>
                  <a:lnTo>
                    <a:pt x="50" y="127"/>
                  </a:lnTo>
                  <a:lnTo>
                    <a:pt x="53" y="123"/>
                  </a:lnTo>
                  <a:lnTo>
                    <a:pt x="57" y="118"/>
                  </a:lnTo>
                  <a:lnTo>
                    <a:pt x="59" y="114"/>
                  </a:lnTo>
                  <a:lnTo>
                    <a:pt x="62" y="110"/>
                  </a:lnTo>
                  <a:lnTo>
                    <a:pt x="63" y="105"/>
                  </a:lnTo>
                  <a:lnTo>
                    <a:pt x="66" y="104"/>
                  </a:lnTo>
                  <a:lnTo>
                    <a:pt x="68" y="99"/>
                  </a:lnTo>
                  <a:lnTo>
                    <a:pt x="69" y="99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1" name="Freeform 16"/>
            <p:cNvSpPr>
              <a:spLocks/>
            </p:cNvSpPr>
            <p:nvPr/>
          </p:nvSpPr>
          <p:spPr bwMode="auto">
            <a:xfrm>
              <a:off x="2657" y="1560"/>
              <a:ext cx="452" cy="284"/>
            </a:xfrm>
            <a:custGeom>
              <a:avLst/>
              <a:gdLst>
                <a:gd name="T0" fmla="*/ 4 w 452"/>
                <a:gd name="T1" fmla="*/ 174 h 284"/>
                <a:gd name="T2" fmla="*/ 18 w 452"/>
                <a:gd name="T3" fmla="*/ 190 h 284"/>
                <a:gd name="T4" fmla="*/ 28 w 452"/>
                <a:gd name="T5" fmla="*/ 200 h 284"/>
                <a:gd name="T6" fmla="*/ 38 w 452"/>
                <a:gd name="T7" fmla="*/ 211 h 284"/>
                <a:gd name="T8" fmla="*/ 48 w 452"/>
                <a:gd name="T9" fmla="*/ 221 h 284"/>
                <a:gd name="T10" fmla="*/ 61 w 452"/>
                <a:gd name="T11" fmla="*/ 231 h 284"/>
                <a:gd name="T12" fmla="*/ 72 w 452"/>
                <a:gd name="T13" fmla="*/ 240 h 284"/>
                <a:gd name="T14" fmla="*/ 84 w 452"/>
                <a:gd name="T15" fmla="*/ 248 h 284"/>
                <a:gd name="T16" fmla="*/ 94 w 452"/>
                <a:gd name="T17" fmla="*/ 253 h 284"/>
                <a:gd name="T18" fmla="*/ 104 w 452"/>
                <a:gd name="T19" fmla="*/ 259 h 284"/>
                <a:gd name="T20" fmla="*/ 115 w 452"/>
                <a:gd name="T21" fmla="*/ 265 h 284"/>
                <a:gd name="T22" fmla="*/ 127 w 452"/>
                <a:gd name="T23" fmla="*/ 270 h 284"/>
                <a:gd name="T24" fmla="*/ 138 w 452"/>
                <a:gd name="T25" fmla="*/ 274 h 284"/>
                <a:gd name="T26" fmla="*/ 149 w 452"/>
                <a:gd name="T27" fmla="*/ 281 h 284"/>
                <a:gd name="T28" fmla="*/ 161 w 452"/>
                <a:gd name="T29" fmla="*/ 283 h 284"/>
                <a:gd name="T30" fmla="*/ 172 w 452"/>
                <a:gd name="T31" fmla="*/ 284 h 284"/>
                <a:gd name="T32" fmla="*/ 185 w 452"/>
                <a:gd name="T33" fmla="*/ 283 h 284"/>
                <a:gd name="T34" fmla="*/ 201 w 452"/>
                <a:gd name="T35" fmla="*/ 271 h 284"/>
                <a:gd name="T36" fmla="*/ 208 w 452"/>
                <a:gd name="T37" fmla="*/ 259 h 284"/>
                <a:gd name="T38" fmla="*/ 214 w 452"/>
                <a:gd name="T39" fmla="*/ 248 h 284"/>
                <a:gd name="T40" fmla="*/ 219 w 452"/>
                <a:gd name="T41" fmla="*/ 233 h 284"/>
                <a:gd name="T42" fmla="*/ 225 w 452"/>
                <a:gd name="T43" fmla="*/ 220 h 284"/>
                <a:gd name="T44" fmla="*/ 232 w 452"/>
                <a:gd name="T45" fmla="*/ 205 h 284"/>
                <a:gd name="T46" fmla="*/ 238 w 452"/>
                <a:gd name="T47" fmla="*/ 190 h 284"/>
                <a:gd name="T48" fmla="*/ 245 w 452"/>
                <a:gd name="T49" fmla="*/ 177 h 284"/>
                <a:gd name="T50" fmla="*/ 254 w 452"/>
                <a:gd name="T51" fmla="*/ 166 h 284"/>
                <a:gd name="T52" fmla="*/ 262 w 452"/>
                <a:gd name="T53" fmla="*/ 155 h 284"/>
                <a:gd name="T54" fmla="*/ 273 w 452"/>
                <a:gd name="T55" fmla="*/ 149 h 284"/>
                <a:gd name="T56" fmla="*/ 285 w 452"/>
                <a:gd name="T57" fmla="*/ 143 h 284"/>
                <a:gd name="T58" fmla="*/ 300 w 452"/>
                <a:gd name="T59" fmla="*/ 138 h 284"/>
                <a:gd name="T60" fmla="*/ 316 w 452"/>
                <a:gd name="T61" fmla="*/ 133 h 284"/>
                <a:gd name="T62" fmla="*/ 334 w 452"/>
                <a:gd name="T63" fmla="*/ 127 h 284"/>
                <a:gd name="T64" fmla="*/ 343 w 452"/>
                <a:gd name="T65" fmla="*/ 124 h 284"/>
                <a:gd name="T66" fmla="*/ 358 w 452"/>
                <a:gd name="T67" fmla="*/ 119 h 284"/>
                <a:gd name="T68" fmla="*/ 367 w 452"/>
                <a:gd name="T69" fmla="*/ 116 h 284"/>
                <a:gd name="T70" fmla="*/ 382 w 452"/>
                <a:gd name="T71" fmla="*/ 112 h 284"/>
                <a:gd name="T72" fmla="*/ 400 w 452"/>
                <a:gd name="T73" fmla="*/ 105 h 284"/>
                <a:gd name="T74" fmla="*/ 416 w 452"/>
                <a:gd name="T75" fmla="*/ 97 h 284"/>
                <a:gd name="T76" fmla="*/ 430 w 452"/>
                <a:gd name="T77" fmla="*/ 88 h 284"/>
                <a:gd name="T78" fmla="*/ 441 w 452"/>
                <a:gd name="T79" fmla="*/ 79 h 284"/>
                <a:gd name="T80" fmla="*/ 452 w 452"/>
                <a:gd name="T81" fmla="*/ 66 h 284"/>
                <a:gd name="T82" fmla="*/ 445 w 452"/>
                <a:gd name="T83" fmla="*/ 47 h 284"/>
                <a:gd name="T84" fmla="*/ 434 w 452"/>
                <a:gd name="T85" fmla="*/ 37 h 284"/>
                <a:gd name="T86" fmla="*/ 421 w 452"/>
                <a:gd name="T87" fmla="*/ 28 h 284"/>
                <a:gd name="T88" fmla="*/ 407 w 452"/>
                <a:gd name="T89" fmla="*/ 20 h 284"/>
                <a:gd name="T90" fmla="*/ 392 w 452"/>
                <a:gd name="T91" fmla="*/ 13 h 284"/>
                <a:gd name="T92" fmla="*/ 378 w 452"/>
                <a:gd name="T93" fmla="*/ 7 h 284"/>
                <a:gd name="T94" fmla="*/ 367 w 452"/>
                <a:gd name="T95" fmla="*/ 3 h 284"/>
                <a:gd name="T96" fmla="*/ 358 w 452"/>
                <a:gd name="T97" fmla="*/ 0 h 284"/>
                <a:gd name="T98" fmla="*/ 0 w 452"/>
                <a:gd name="T99" fmla="*/ 168 h 28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52" h="284">
                  <a:moveTo>
                    <a:pt x="0" y="168"/>
                  </a:moveTo>
                  <a:lnTo>
                    <a:pt x="1" y="171"/>
                  </a:lnTo>
                  <a:lnTo>
                    <a:pt x="4" y="174"/>
                  </a:lnTo>
                  <a:lnTo>
                    <a:pt x="8" y="178"/>
                  </a:lnTo>
                  <a:lnTo>
                    <a:pt x="13" y="183"/>
                  </a:lnTo>
                  <a:lnTo>
                    <a:pt x="18" y="190"/>
                  </a:lnTo>
                  <a:lnTo>
                    <a:pt x="20" y="193"/>
                  </a:lnTo>
                  <a:lnTo>
                    <a:pt x="24" y="196"/>
                  </a:lnTo>
                  <a:lnTo>
                    <a:pt x="28" y="200"/>
                  </a:lnTo>
                  <a:lnTo>
                    <a:pt x="30" y="203"/>
                  </a:lnTo>
                  <a:lnTo>
                    <a:pt x="34" y="208"/>
                  </a:lnTo>
                  <a:lnTo>
                    <a:pt x="38" y="211"/>
                  </a:lnTo>
                  <a:lnTo>
                    <a:pt x="42" y="214"/>
                  </a:lnTo>
                  <a:lnTo>
                    <a:pt x="46" y="218"/>
                  </a:lnTo>
                  <a:lnTo>
                    <a:pt x="48" y="221"/>
                  </a:lnTo>
                  <a:lnTo>
                    <a:pt x="53" y="224"/>
                  </a:lnTo>
                  <a:lnTo>
                    <a:pt x="57" y="228"/>
                  </a:lnTo>
                  <a:lnTo>
                    <a:pt x="61" y="231"/>
                  </a:lnTo>
                  <a:lnTo>
                    <a:pt x="65" y="234"/>
                  </a:lnTo>
                  <a:lnTo>
                    <a:pt x="68" y="237"/>
                  </a:lnTo>
                  <a:lnTo>
                    <a:pt x="72" y="240"/>
                  </a:lnTo>
                  <a:lnTo>
                    <a:pt x="76" y="243"/>
                  </a:lnTo>
                  <a:lnTo>
                    <a:pt x="79" y="245"/>
                  </a:lnTo>
                  <a:lnTo>
                    <a:pt x="84" y="248"/>
                  </a:lnTo>
                  <a:lnTo>
                    <a:pt x="86" y="251"/>
                  </a:lnTo>
                  <a:lnTo>
                    <a:pt x="90" y="253"/>
                  </a:lnTo>
                  <a:lnTo>
                    <a:pt x="94" y="253"/>
                  </a:lnTo>
                  <a:lnTo>
                    <a:pt x="97" y="255"/>
                  </a:lnTo>
                  <a:lnTo>
                    <a:pt x="101" y="256"/>
                  </a:lnTo>
                  <a:lnTo>
                    <a:pt x="104" y="259"/>
                  </a:lnTo>
                  <a:lnTo>
                    <a:pt x="108" y="261"/>
                  </a:lnTo>
                  <a:lnTo>
                    <a:pt x="111" y="262"/>
                  </a:lnTo>
                  <a:lnTo>
                    <a:pt x="115" y="265"/>
                  </a:lnTo>
                  <a:lnTo>
                    <a:pt x="119" y="267"/>
                  </a:lnTo>
                  <a:lnTo>
                    <a:pt x="123" y="268"/>
                  </a:lnTo>
                  <a:lnTo>
                    <a:pt x="127" y="270"/>
                  </a:lnTo>
                  <a:lnTo>
                    <a:pt x="130" y="271"/>
                  </a:lnTo>
                  <a:lnTo>
                    <a:pt x="134" y="274"/>
                  </a:lnTo>
                  <a:lnTo>
                    <a:pt x="138" y="274"/>
                  </a:lnTo>
                  <a:lnTo>
                    <a:pt x="142" y="277"/>
                  </a:lnTo>
                  <a:lnTo>
                    <a:pt x="146" y="279"/>
                  </a:lnTo>
                  <a:lnTo>
                    <a:pt x="149" y="281"/>
                  </a:lnTo>
                  <a:lnTo>
                    <a:pt x="153" y="281"/>
                  </a:lnTo>
                  <a:lnTo>
                    <a:pt x="157" y="281"/>
                  </a:lnTo>
                  <a:lnTo>
                    <a:pt x="161" y="283"/>
                  </a:lnTo>
                  <a:lnTo>
                    <a:pt x="165" y="284"/>
                  </a:lnTo>
                  <a:lnTo>
                    <a:pt x="168" y="284"/>
                  </a:lnTo>
                  <a:lnTo>
                    <a:pt x="172" y="284"/>
                  </a:lnTo>
                  <a:lnTo>
                    <a:pt x="175" y="284"/>
                  </a:lnTo>
                  <a:lnTo>
                    <a:pt x="178" y="284"/>
                  </a:lnTo>
                  <a:lnTo>
                    <a:pt x="185" y="283"/>
                  </a:lnTo>
                  <a:lnTo>
                    <a:pt x="190" y="281"/>
                  </a:lnTo>
                  <a:lnTo>
                    <a:pt x="195" y="277"/>
                  </a:lnTo>
                  <a:lnTo>
                    <a:pt x="201" y="271"/>
                  </a:lnTo>
                  <a:lnTo>
                    <a:pt x="202" y="267"/>
                  </a:lnTo>
                  <a:lnTo>
                    <a:pt x="205" y="264"/>
                  </a:lnTo>
                  <a:lnTo>
                    <a:pt x="208" y="259"/>
                  </a:lnTo>
                  <a:lnTo>
                    <a:pt x="210" y="256"/>
                  </a:lnTo>
                  <a:lnTo>
                    <a:pt x="211" y="252"/>
                  </a:lnTo>
                  <a:lnTo>
                    <a:pt x="214" y="248"/>
                  </a:lnTo>
                  <a:lnTo>
                    <a:pt x="215" y="243"/>
                  </a:lnTo>
                  <a:lnTo>
                    <a:pt x="218" y="239"/>
                  </a:lnTo>
                  <a:lnTo>
                    <a:pt x="219" y="233"/>
                  </a:lnTo>
                  <a:lnTo>
                    <a:pt x="221" y="228"/>
                  </a:lnTo>
                  <a:lnTo>
                    <a:pt x="224" y="224"/>
                  </a:lnTo>
                  <a:lnTo>
                    <a:pt x="225" y="220"/>
                  </a:lnTo>
                  <a:lnTo>
                    <a:pt x="228" y="214"/>
                  </a:lnTo>
                  <a:lnTo>
                    <a:pt x="230" y="211"/>
                  </a:lnTo>
                  <a:lnTo>
                    <a:pt x="232" y="205"/>
                  </a:lnTo>
                  <a:lnTo>
                    <a:pt x="234" y="200"/>
                  </a:lnTo>
                  <a:lnTo>
                    <a:pt x="237" y="196"/>
                  </a:lnTo>
                  <a:lnTo>
                    <a:pt x="238" y="190"/>
                  </a:lnTo>
                  <a:lnTo>
                    <a:pt x="240" y="186"/>
                  </a:lnTo>
                  <a:lnTo>
                    <a:pt x="243" y="183"/>
                  </a:lnTo>
                  <a:lnTo>
                    <a:pt x="245" y="177"/>
                  </a:lnTo>
                  <a:lnTo>
                    <a:pt x="248" y="174"/>
                  </a:lnTo>
                  <a:lnTo>
                    <a:pt x="250" y="169"/>
                  </a:lnTo>
                  <a:lnTo>
                    <a:pt x="254" y="166"/>
                  </a:lnTo>
                  <a:lnTo>
                    <a:pt x="256" y="162"/>
                  </a:lnTo>
                  <a:lnTo>
                    <a:pt x="259" y="159"/>
                  </a:lnTo>
                  <a:lnTo>
                    <a:pt x="262" y="155"/>
                  </a:lnTo>
                  <a:lnTo>
                    <a:pt x="266" y="153"/>
                  </a:lnTo>
                  <a:lnTo>
                    <a:pt x="269" y="150"/>
                  </a:lnTo>
                  <a:lnTo>
                    <a:pt x="273" y="149"/>
                  </a:lnTo>
                  <a:lnTo>
                    <a:pt x="277" y="146"/>
                  </a:lnTo>
                  <a:lnTo>
                    <a:pt x="282" y="144"/>
                  </a:lnTo>
                  <a:lnTo>
                    <a:pt x="285" y="143"/>
                  </a:lnTo>
                  <a:lnTo>
                    <a:pt x="290" y="141"/>
                  </a:lnTo>
                  <a:lnTo>
                    <a:pt x="295" y="140"/>
                  </a:lnTo>
                  <a:lnTo>
                    <a:pt x="300" y="138"/>
                  </a:lnTo>
                  <a:lnTo>
                    <a:pt x="305" y="136"/>
                  </a:lnTo>
                  <a:lnTo>
                    <a:pt x="310" y="134"/>
                  </a:lnTo>
                  <a:lnTo>
                    <a:pt x="316" y="133"/>
                  </a:lnTo>
                  <a:lnTo>
                    <a:pt x="323" y="131"/>
                  </a:lnTo>
                  <a:lnTo>
                    <a:pt x="328" y="130"/>
                  </a:lnTo>
                  <a:lnTo>
                    <a:pt x="334" y="127"/>
                  </a:lnTo>
                  <a:lnTo>
                    <a:pt x="336" y="127"/>
                  </a:lnTo>
                  <a:lnTo>
                    <a:pt x="339" y="125"/>
                  </a:lnTo>
                  <a:lnTo>
                    <a:pt x="343" y="124"/>
                  </a:lnTo>
                  <a:lnTo>
                    <a:pt x="347" y="124"/>
                  </a:lnTo>
                  <a:lnTo>
                    <a:pt x="352" y="121"/>
                  </a:lnTo>
                  <a:lnTo>
                    <a:pt x="358" y="119"/>
                  </a:lnTo>
                  <a:lnTo>
                    <a:pt x="361" y="118"/>
                  </a:lnTo>
                  <a:lnTo>
                    <a:pt x="364" y="118"/>
                  </a:lnTo>
                  <a:lnTo>
                    <a:pt x="367" y="116"/>
                  </a:lnTo>
                  <a:lnTo>
                    <a:pt x="371" y="116"/>
                  </a:lnTo>
                  <a:lnTo>
                    <a:pt x="377" y="113"/>
                  </a:lnTo>
                  <a:lnTo>
                    <a:pt x="382" y="112"/>
                  </a:lnTo>
                  <a:lnTo>
                    <a:pt x="388" y="109"/>
                  </a:lnTo>
                  <a:lnTo>
                    <a:pt x="395" y="106"/>
                  </a:lnTo>
                  <a:lnTo>
                    <a:pt x="400" y="105"/>
                  </a:lnTo>
                  <a:lnTo>
                    <a:pt x="405" y="102"/>
                  </a:lnTo>
                  <a:lnTo>
                    <a:pt x="410" y="100"/>
                  </a:lnTo>
                  <a:lnTo>
                    <a:pt x="416" y="97"/>
                  </a:lnTo>
                  <a:lnTo>
                    <a:pt x="420" y="94"/>
                  </a:lnTo>
                  <a:lnTo>
                    <a:pt x="425" y="91"/>
                  </a:lnTo>
                  <a:lnTo>
                    <a:pt x="430" y="88"/>
                  </a:lnTo>
                  <a:lnTo>
                    <a:pt x="434" y="85"/>
                  </a:lnTo>
                  <a:lnTo>
                    <a:pt x="438" y="82"/>
                  </a:lnTo>
                  <a:lnTo>
                    <a:pt x="441" y="79"/>
                  </a:lnTo>
                  <a:lnTo>
                    <a:pt x="444" y="77"/>
                  </a:lnTo>
                  <a:lnTo>
                    <a:pt x="448" y="74"/>
                  </a:lnTo>
                  <a:lnTo>
                    <a:pt x="452" y="66"/>
                  </a:lnTo>
                  <a:lnTo>
                    <a:pt x="452" y="60"/>
                  </a:lnTo>
                  <a:lnTo>
                    <a:pt x="449" y="53"/>
                  </a:lnTo>
                  <a:lnTo>
                    <a:pt x="445" y="47"/>
                  </a:lnTo>
                  <a:lnTo>
                    <a:pt x="441" y="43"/>
                  </a:lnTo>
                  <a:lnTo>
                    <a:pt x="438" y="40"/>
                  </a:lnTo>
                  <a:lnTo>
                    <a:pt x="434" y="37"/>
                  </a:lnTo>
                  <a:lnTo>
                    <a:pt x="431" y="34"/>
                  </a:lnTo>
                  <a:lnTo>
                    <a:pt x="426" y="31"/>
                  </a:lnTo>
                  <a:lnTo>
                    <a:pt x="421" y="28"/>
                  </a:lnTo>
                  <a:lnTo>
                    <a:pt x="417" y="25"/>
                  </a:lnTo>
                  <a:lnTo>
                    <a:pt x="412" y="23"/>
                  </a:lnTo>
                  <a:lnTo>
                    <a:pt x="407" y="20"/>
                  </a:lnTo>
                  <a:lnTo>
                    <a:pt x="402" y="18"/>
                  </a:lnTo>
                  <a:lnTo>
                    <a:pt x="397" y="16"/>
                  </a:lnTo>
                  <a:lnTo>
                    <a:pt x="392" y="13"/>
                  </a:lnTo>
                  <a:lnTo>
                    <a:pt x="387" y="10"/>
                  </a:lnTo>
                  <a:lnTo>
                    <a:pt x="383" y="9"/>
                  </a:lnTo>
                  <a:lnTo>
                    <a:pt x="378" y="7"/>
                  </a:lnTo>
                  <a:lnTo>
                    <a:pt x="374" y="6"/>
                  </a:lnTo>
                  <a:lnTo>
                    <a:pt x="371" y="3"/>
                  </a:lnTo>
                  <a:lnTo>
                    <a:pt x="367" y="3"/>
                  </a:lnTo>
                  <a:lnTo>
                    <a:pt x="364" y="1"/>
                  </a:lnTo>
                  <a:lnTo>
                    <a:pt x="362" y="1"/>
                  </a:lnTo>
                  <a:lnTo>
                    <a:pt x="358" y="0"/>
                  </a:lnTo>
                  <a:lnTo>
                    <a:pt x="357" y="0"/>
                  </a:lnTo>
                  <a:lnTo>
                    <a:pt x="127" y="3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2" name="Freeform 17"/>
            <p:cNvSpPr>
              <a:spLocks/>
            </p:cNvSpPr>
            <p:nvPr/>
          </p:nvSpPr>
          <p:spPr bwMode="auto">
            <a:xfrm>
              <a:off x="2411" y="846"/>
              <a:ext cx="481" cy="353"/>
            </a:xfrm>
            <a:custGeom>
              <a:avLst/>
              <a:gdLst>
                <a:gd name="T0" fmla="*/ 0 w 481"/>
                <a:gd name="T1" fmla="*/ 238 h 353"/>
                <a:gd name="T2" fmla="*/ 2 w 481"/>
                <a:gd name="T3" fmla="*/ 230 h 353"/>
                <a:gd name="T4" fmla="*/ 6 w 481"/>
                <a:gd name="T5" fmla="*/ 223 h 353"/>
                <a:gd name="T6" fmla="*/ 12 w 481"/>
                <a:gd name="T7" fmla="*/ 214 h 353"/>
                <a:gd name="T8" fmla="*/ 18 w 481"/>
                <a:gd name="T9" fmla="*/ 202 h 353"/>
                <a:gd name="T10" fmla="*/ 26 w 481"/>
                <a:gd name="T11" fmla="*/ 190 h 353"/>
                <a:gd name="T12" fmla="*/ 36 w 481"/>
                <a:gd name="T13" fmla="*/ 177 h 353"/>
                <a:gd name="T14" fmla="*/ 44 w 481"/>
                <a:gd name="T15" fmla="*/ 167 h 353"/>
                <a:gd name="T16" fmla="*/ 49 w 481"/>
                <a:gd name="T17" fmla="*/ 159 h 353"/>
                <a:gd name="T18" fmla="*/ 54 w 481"/>
                <a:gd name="T19" fmla="*/ 152 h 353"/>
                <a:gd name="T20" fmla="*/ 60 w 481"/>
                <a:gd name="T21" fmla="*/ 145 h 353"/>
                <a:gd name="T22" fmla="*/ 67 w 481"/>
                <a:gd name="T23" fmla="*/ 137 h 353"/>
                <a:gd name="T24" fmla="*/ 74 w 481"/>
                <a:gd name="T25" fmla="*/ 130 h 353"/>
                <a:gd name="T26" fmla="*/ 80 w 481"/>
                <a:gd name="T27" fmla="*/ 123 h 353"/>
                <a:gd name="T28" fmla="*/ 88 w 481"/>
                <a:gd name="T29" fmla="*/ 117 h 353"/>
                <a:gd name="T30" fmla="*/ 94 w 481"/>
                <a:gd name="T31" fmla="*/ 109 h 353"/>
                <a:gd name="T32" fmla="*/ 102 w 481"/>
                <a:gd name="T33" fmla="*/ 102 h 353"/>
                <a:gd name="T34" fmla="*/ 111 w 481"/>
                <a:gd name="T35" fmla="*/ 95 h 353"/>
                <a:gd name="T36" fmla="*/ 118 w 481"/>
                <a:gd name="T37" fmla="*/ 89 h 353"/>
                <a:gd name="T38" fmla="*/ 127 w 481"/>
                <a:gd name="T39" fmla="*/ 83 h 353"/>
                <a:gd name="T40" fmla="*/ 136 w 481"/>
                <a:gd name="T41" fmla="*/ 77 h 353"/>
                <a:gd name="T42" fmla="*/ 145 w 481"/>
                <a:gd name="T43" fmla="*/ 71 h 353"/>
                <a:gd name="T44" fmla="*/ 154 w 481"/>
                <a:gd name="T45" fmla="*/ 66 h 353"/>
                <a:gd name="T46" fmla="*/ 164 w 481"/>
                <a:gd name="T47" fmla="*/ 62 h 353"/>
                <a:gd name="T48" fmla="*/ 173 w 481"/>
                <a:gd name="T49" fmla="*/ 56 h 353"/>
                <a:gd name="T50" fmla="*/ 183 w 481"/>
                <a:gd name="T51" fmla="*/ 52 h 353"/>
                <a:gd name="T52" fmla="*/ 192 w 481"/>
                <a:gd name="T53" fmla="*/ 47 h 353"/>
                <a:gd name="T54" fmla="*/ 202 w 481"/>
                <a:gd name="T55" fmla="*/ 43 h 353"/>
                <a:gd name="T56" fmla="*/ 211 w 481"/>
                <a:gd name="T57" fmla="*/ 38 h 353"/>
                <a:gd name="T58" fmla="*/ 221 w 481"/>
                <a:gd name="T59" fmla="*/ 36 h 353"/>
                <a:gd name="T60" fmla="*/ 231 w 481"/>
                <a:gd name="T61" fmla="*/ 31 h 353"/>
                <a:gd name="T62" fmla="*/ 241 w 481"/>
                <a:gd name="T63" fmla="*/ 27 h 353"/>
                <a:gd name="T64" fmla="*/ 250 w 481"/>
                <a:gd name="T65" fmla="*/ 24 h 353"/>
                <a:gd name="T66" fmla="*/ 259 w 481"/>
                <a:gd name="T67" fmla="*/ 19 h 353"/>
                <a:gd name="T68" fmla="*/ 269 w 481"/>
                <a:gd name="T69" fmla="*/ 18 h 353"/>
                <a:gd name="T70" fmla="*/ 278 w 481"/>
                <a:gd name="T71" fmla="*/ 13 h 353"/>
                <a:gd name="T72" fmla="*/ 288 w 481"/>
                <a:gd name="T73" fmla="*/ 12 h 353"/>
                <a:gd name="T74" fmla="*/ 297 w 481"/>
                <a:gd name="T75" fmla="*/ 9 h 353"/>
                <a:gd name="T76" fmla="*/ 306 w 481"/>
                <a:gd name="T77" fmla="*/ 8 h 353"/>
                <a:gd name="T78" fmla="*/ 314 w 481"/>
                <a:gd name="T79" fmla="*/ 6 h 353"/>
                <a:gd name="T80" fmla="*/ 323 w 481"/>
                <a:gd name="T81" fmla="*/ 5 h 353"/>
                <a:gd name="T82" fmla="*/ 331 w 481"/>
                <a:gd name="T83" fmla="*/ 3 h 353"/>
                <a:gd name="T84" fmla="*/ 340 w 481"/>
                <a:gd name="T85" fmla="*/ 2 h 353"/>
                <a:gd name="T86" fmla="*/ 347 w 481"/>
                <a:gd name="T87" fmla="*/ 0 h 353"/>
                <a:gd name="T88" fmla="*/ 355 w 481"/>
                <a:gd name="T89" fmla="*/ 0 h 353"/>
                <a:gd name="T90" fmla="*/ 362 w 481"/>
                <a:gd name="T91" fmla="*/ 0 h 353"/>
                <a:gd name="T92" fmla="*/ 371 w 481"/>
                <a:gd name="T93" fmla="*/ 0 h 353"/>
                <a:gd name="T94" fmla="*/ 378 w 481"/>
                <a:gd name="T95" fmla="*/ 0 h 353"/>
                <a:gd name="T96" fmla="*/ 384 w 481"/>
                <a:gd name="T97" fmla="*/ 2 h 353"/>
                <a:gd name="T98" fmla="*/ 394 w 481"/>
                <a:gd name="T99" fmla="*/ 3 h 353"/>
                <a:gd name="T100" fmla="*/ 405 w 481"/>
                <a:gd name="T101" fmla="*/ 6 h 353"/>
                <a:gd name="T102" fmla="*/ 416 w 481"/>
                <a:gd name="T103" fmla="*/ 10 h 353"/>
                <a:gd name="T104" fmla="*/ 424 w 481"/>
                <a:gd name="T105" fmla="*/ 18 h 353"/>
                <a:gd name="T106" fmla="*/ 431 w 481"/>
                <a:gd name="T107" fmla="*/ 24 h 353"/>
                <a:gd name="T108" fmla="*/ 438 w 481"/>
                <a:gd name="T109" fmla="*/ 30 h 353"/>
                <a:gd name="T110" fmla="*/ 445 w 481"/>
                <a:gd name="T111" fmla="*/ 37 h 353"/>
                <a:gd name="T112" fmla="*/ 454 w 481"/>
                <a:gd name="T113" fmla="*/ 47 h 353"/>
                <a:gd name="T114" fmla="*/ 462 w 481"/>
                <a:gd name="T115" fmla="*/ 61 h 353"/>
                <a:gd name="T116" fmla="*/ 470 w 481"/>
                <a:gd name="T117" fmla="*/ 72 h 353"/>
                <a:gd name="T118" fmla="*/ 475 w 481"/>
                <a:gd name="T119" fmla="*/ 83 h 353"/>
                <a:gd name="T120" fmla="*/ 480 w 481"/>
                <a:gd name="T121" fmla="*/ 92 h 353"/>
                <a:gd name="T122" fmla="*/ 440 w 481"/>
                <a:gd name="T123" fmla="*/ 261 h 353"/>
                <a:gd name="T124" fmla="*/ 0 w 481"/>
                <a:gd name="T125" fmla="*/ 239 h 3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1" h="353">
                  <a:moveTo>
                    <a:pt x="0" y="239"/>
                  </a:moveTo>
                  <a:lnTo>
                    <a:pt x="0" y="238"/>
                  </a:lnTo>
                  <a:lnTo>
                    <a:pt x="1" y="233"/>
                  </a:lnTo>
                  <a:lnTo>
                    <a:pt x="2" y="230"/>
                  </a:lnTo>
                  <a:lnTo>
                    <a:pt x="5" y="227"/>
                  </a:lnTo>
                  <a:lnTo>
                    <a:pt x="6" y="223"/>
                  </a:lnTo>
                  <a:lnTo>
                    <a:pt x="10" y="218"/>
                  </a:lnTo>
                  <a:lnTo>
                    <a:pt x="12" y="214"/>
                  </a:lnTo>
                  <a:lnTo>
                    <a:pt x="16" y="208"/>
                  </a:lnTo>
                  <a:lnTo>
                    <a:pt x="18" y="202"/>
                  </a:lnTo>
                  <a:lnTo>
                    <a:pt x="24" y="196"/>
                  </a:lnTo>
                  <a:lnTo>
                    <a:pt x="26" y="190"/>
                  </a:lnTo>
                  <a:lnTo>
                    <a:pt x="31" y="184"/>
                  </a:lnTo>
                  <a:lnTo>
                    <a:pt x="36" y="177"/>
                  </a:lnTo>
                  <a:lnTo>
                    <a:pt x="41" y="171"/>
                  </a:lnTo>
                  <a:lnTo>
                    <a:pt x="44" y="167"/>
                  </a:lnTo>
                  <a:lnTo>
                    <a:pt x="46" y="164"/>
                  </a:lnTo>
                  <a:lnTo>
                    <a:pt x="49" y="159"/>
                  </a:lnTo>
                  <a:lnTo>
                    <a:pt x="51" y="156"/>
                  </a:lnTo>
                  <a:lnTo>
                    <a:pt x="54" y="152"/>
                  </a:lnTo>
                  <a:lnTo>
                    <a:pt x="58" y="149"/>
                  </a:lnTo>
                  <a:lnTo>
                    <a:pt x="60" y="145"/>
                  </a:lnTo>
                  <a:lnTo>
                    <a:pt x="64" y="142"/>
                  </a:lnTo>
                  <a:lnTo>
                    <a:pt x="67" y="137"/>
                  </a:lnTo>
                  <a:lnTo>
                    <a:pt x="70" y="133"/>
                  </a:lnTo>
                  <a:lnTo>
                    <a:pt x="74" y="130"/>
                  </a:lnTo>
                  <a:lnTo>
                    <a:pt x="77" y="127"/>
                  </a:lnTo>
                  <a:lnTo>
                    <a:pt x="80" y="123"/>
                  </a:lnTo>
                  <a:lnTo>
                    <a:pt x="84" y="120"/>
                  </a:lnTo>
                  <a:lnTo>
                    <a:pt x="88" y="117"/>
                  </a:lnTo>
                  <a:lnTo>
                    <a:pt x="92" y="112"/>
                  </a:lnTo>
                  <a:lnTo>
                    <a:pt x="94" y="109"/>
                  </a:lnTo>
                  <a:lnTo>
                    <a:pt x="98" y="105"/>
                  </a:lnTo>
                  <a:lnTo>
                    <a:pt x="102" y="102"/>
                  </a:lnTo>
                  <a:lnTo>
                    <a:pt x="106" y="99"/>
                  </a:lnTo>
                  <a:lnTo>
                    <a:pt x="111" y="95"/>
                  </a:lnTo>
                  <a:lnTo>
                    <a:pt x="115" y="92"/>
                  </a:lnTo>
                  <a:lnTo>
                    <a:pt x="118" y="89"/>
                  </a:lnTo>
                  <a:lnTo>
                    <a:pt x="123" y="86"/>
                  </a:lnTo>
                  <a:lnTo>
                    <a:pt x="127" y="83"/>
                  </a:lnTo>
                  <a:lnTo>
                    <a:pt x="132" y="80"/>
                  </a:lnTo>
                  <a:lnTo>
                    <a:pt x="136" y="77"/>
                  </a:lnTo>
                  <a:lnTo>
                    <a:pt x="141" y="74"/>
                  </a:lnTo>
                  <a:lnTo>
                    <a:pt x="145" y="71"/>
                  </a:lnTo>
                  <a:lnTo>
                    <a:pt x="150" y="68"/>
                  </a:lnTo>
                  <a:lnTo>
                    <a:pt x="154" y="66"/>
                  </a:lnTo>
                  <a:lnTo>
                    <a:pt x="159" y="64"/>
                  </a:lnTo>
                  <a:lnTo>
                    <a:pt x="164" y="62"/>
                  </a:lnTo>
                  <a:lnTo>
                    <a:pt x="169" y="59"/>
                  </a:lnTo>
                  <a:lnTo>
                    <a:pt x="173" y="56"/>
                  </a:lnTo>
                  <a:lnTo>
                    <a:pt x="178" y="55"/>
                  </a:lnTo>
                  <a:lnTo>
                    <a:pt x="183" y="52"/>
                  </a:lnTo>
                  <a:lnTo>
                    <a:pt x="188" y="49"/>
                  </a:lnTo>
                  <a:lnTo>
                    <a:pt x="192" y="47"/>
                  </a:lnTo>
                  <a:lnTo>
                    <a:pt x="197" y="46"/>
                  </a:lnTo>
                  <a:lnTo>
                    <a:pt x="202" y="43"/>
                  </a:lnTo>
                  <a:lnTo>
                    <a:pt x="207" y="41"/>
                  </a:lnTo>
                  <a:lnTo>
                    <a:pt x="211" y="38"/>
                  </a:lnTo>
                  <a:lnTo>
                    <a:pt x="217" y="37"/>
                  </a:lnTo>
                  <a:lnTo>
                    <a:pt x="221" y="36"/>
                  </a:lnTo>
                  <a:lnTo>
                    <a:pt x="226" y="33"/>
                  </a:lnTo>
                  <a:lnTo>
                    <a:pt x="231" y="31"/>
                  </a:lnTo>
                  <a:lnTo>
                    <a:pt x="236" y="30"/>
                  </a:lnTo>
                  <a:lnTo>
                    <a:pt x="241" y="27"/>
                  </a:lnTo>
                  <a:lnTo>
                    <a:pt x="245" y="25"/>
                  </a:lnTo>
                  <a:lnTo>
                    <a:pt x="250" y="24"/>
                  </a:lnTo>
                  <a:lnTo>
                    <a:pt x="255" y="22"/>
                  </a:lnTo>
                  <a:lnTo>
                    <a:pt x="259" y="19"/>
                  </a:lnTo>
                  <a:lnTo>
                    <a:pt x="265" y="19"/>
                  </a:lnTo>
                  <a:lnTo>
                    <a:pt x="269" y="18"/>
                  </a:lnTo>
                  <a:lnTo>
                    <a:pt x="274" y="16"/>
                  </a:lnTo>
                  <a:lnTo>
                    <a:pt x="278" y="13"/>
                  </a:lnTo>
                  <a:lnTo>
                    <a:pt x="283" y="13"/>
                  </a:lnTo>
                  <a:lnTo>
                    <a:pt x="288" y="12"/>
                  </a:lnTo>
                  <a:lnTo>
                    <a:pt x="293" y="10"/>
                  </a:lnTo>
                  <a:lnTo>
                    <a:pt x="297" y="9"/>
                  </a:lnTo>
                  <a:lnTo>
                    <a:pt x="302" y="9"/>
                  </a:lnTo>
                  <a:lnTo>
                    <a:pt x="306" y="8"/>
                  </a:lnTo>
                  <a:lnTo>
                    <a:pt x="311" y="8"/>
                  </a:lnTo>
                  <a:lnTo>
                    <a:pt x="314" y="6"/>
                  </a:lnTo>
                  <a:lnTo>
                    <a:pt x="318" y="6"/>
                  </a:lnTo>
                  <a:lnTo>
                    <a:pt x="323" y="5"/>
                  </a:lnTo>
                  <a:lnTo>
                    <a:pt x="327" y="3"/>
                  </a:lnTo>
                  <a:lnTo>
                    <a:pt x="331" y="3"/>
                  </a:lnTo>
                  <a:lnTo>
                    <a:pt x="336" y="2"/>
                  </a:lnTo>
                  <a:lnTo>
                    <a:pt x="340" y="2"/>
                  </a:lnTo>
                  <a:lnTo>
                    <a:pt x="345" y="2"/>
                  </a:lnTo>
                  <a:lnTo>
                    <a:pt x="347" y="0"/>
                  </a:lnTo>
                  <a:lnTo>
                    <a:pt x="352" y="0"/>
                  </a:lnTo>
                  <a:lnTo>
                    <a:pt x="355" y="0"/>
                  </a:lnTo>
                  <a:lnTo>
                    <a:pt x="359" y="0"/>
                  </a:lnTo>
                  <a:lnTo>
                    <a:pt x="362" y="0"/>
                  </a:lnTo>
                  <a:lnTo>
                    <a:pt x="366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8" y="0"/>
                  </a:lnTo>
                  <a:lnTo>
                    <a:pt x="381" y="0"/>
                  </a:lnTo>
                  <a:lnTo>
                    <a:pt x="384" y="2"/>
                  </a:lnTo>
                  <a:lnTo>
                    <a:pt x="388" y="2"/>
                  </a:lnTo>
                  <a:lnTo>
                    <a:pt x="394" y="3"/>
                  </a:lnTo>
                  <a:lnTo>
                    <a:pt x="400" y="5"/>
                  </a:lnTo>
                  <a:lnTo>
                    <a:pt x="405" y="6"/>
                  </a:lnTo>
                  <a:lnTo>
                    <a:pt x="411" y="9"/>
                  </a:lnTo>
                  <a:lnTo>
                    <a:pt x="416" y="10"/>
                  </a:lnTo>
                  <a:lnTo>
                    <a:pt x="421" y="15"/>
                  </a:lnTo>
                  <a:lnTo>
                    <a:pt x="424" y="18"/>
                  </a:lnTo>
                  <a:lnTo>
                    <a:pt x="428" y="21"/>
                  </a:lnTo>
                  <a:lnTo>
                    <a:pt x="431" y="24"/>
                  </a:lnTo>
                  <a:lnTo>
                    <a:pt x="435" y="27"/>
                  </a:lnTo>
                  <a:lnTo>
                    <a:pt x="438" y="30"/>
                  </a:lnTo>
                  <a:lnTo>
                    <a:pt x="441" y="34"/>
                  </a:lnTo>
                  <a:lnTo>
                    <a:pt x="445" y="37"/>
                  </a:lnTo>
                  <a:lnTo>
                    <a:pt x="448" y="41"/>
                  </a:lnTo>
                  <a:lnTo>
                    <a:pt x="454" y="47"/>
                  </a:lnTo>
                  <a:lnTo>
                    <a:pt x="459" y="53"/>
                  </a:lnTo>
                  <a:lnTo>
                    <a:pt x="462" y="61"/>
                  </a:lnTo>
                  <a:lnTo>
                    <a:pt x="467" y="66"/>
                  </a:lnTo>
                  <a:lnTo>
                    <a:pt x="470" y="72"/>
                  </a:lnTo>
                  <a:lnTo>
                    <a:pt x="472" y="77"/>
                  </a:lnTo>
                  <a:lnTo>
                    <a:pt x="475" y="83"/>
                  </a:lnTo>
                  <a:lnTo>
                    <a:pt x="478" y="87"/>
                  </a:lnTo>
                  <a:lnTo>
                    <a:pt x="480" y="92"/>
                  </a:lnTo>
                  <a:lnTo>
                    <a:pt x="481" y="95"/>
                  </a:lnTo>
                  <a:lnTo>
                    <a:pt x="440" y="261"/>
                  </a:lnTo>
                  <a:lnTo>
                    <a:pt x="349" y="353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3" name="Freeform 18"/>
            <p:cNvSpPr>
              <a:spLocks/>
            </p:cNvSpPr>
            <p:nvPr/>
          </p:nvSpPr>
          <p:spPr bwMode="auto">
            <a:xfrm>
              <a:off x="2806" y="879"/>
              <a:ext cx="322" cy="259"/>
            </a:xfrm>
            <a:custGeom>
              <a:avLst/>
              <a:gdLst>
                <a:gd name="T0" fmla="*/ 227 w 322"/>
                <a:gd name="T1" fmla="*/ 250 h 259"/>
                <a:gd name="T2" fmla="*/ 212 w 322"/>
                <a:gd name="T3" fmla="*/ 252 h 259"/>
                <a:gd name="T4" fmla="*/ 198 w 322"/>
                <a:gd name="T5" fmla="*/ 253 h 259"/>
                <a:gd name="T6" fmla="*/ 181 w 322"/>
                <a:gd name="T7" fmla="*/ 255 h 259"/>
                <a:gd name="T8" fmla="*/ 165 w 322"/>
                <a:gd name="T9" fmla="*/ 256 h 259"/>
                <a:gd name="T10" fmla="*/ 147 w 322"/>
                <a:gd name="T11" fmla="*/ 258 h 259"/>
                <a:gd name="T12" fmla="*/ 128 w 322"/>
                <a:gd name="T13" fmla="*/ 259 h 259"/>
                <a:gd name="T14" fmla="*/ 109 w 322"/>
                <a:gd name="T15" fmla="*/ 259 h 259"/>
                <a:gd name="T16" fmla="*/ 90 w 322"/>
                <a:gd name="T17" fmla="*/ 258 h 259"/>
                <a:gd name="T18" fmla="*/ 72 w 322"/>
                <a:gd name="T19" fmla="*/ 256 h 259"/>
                <a:gd name="T20" fmla="*/ 57 w 322"/>
                <a:gd name="T21" fmla="*/ 253 h 259"/>
                <a:gd name="T22" fmla="*/ 42 w 322"/>
                <a:gd name="T23" fmla="*/ 249 h 259"/>
                <a:gd name="T24" fmla="*/ 29 w 322"/>
                <a:gd name="T25" fmla="*/ 241 h 259"/>
                <a:gd name="T26" fmla="*/ 17 w 322"/>
                <a:gd name="T27" fmla="*/ 224 h 259"/>
                <a:gd name="T28" fmla="*/ 10 w 322"/>
                <a:gd name="T29" fmla="*/ 202 h 259"/>
                <a:gd name="T30" fmla="*/ 7 w 322"/>
                <a:gd name="T31" fmla="*/ 185 h 259"/>
                <a:gd name="T32" fmla="*/ 5 w 322"/>
                <a:gd name="T33" fmla="*/ 169 h 259"/>
                <a:gd name="T34" fmla="*/ 3 w 322"/>
                <a:gd name="T35" fmla="*/ 150 h 259"/>
                <a:gd name="T36" fmla="*/ 2 w 322"/>
                <a:gd name="T37" fmla="*/ 132 h 259"/>
                <a:gd name="T38" fmla="*/ 0 w 322"/>
                <a:gd name="T39" fmla="*/ 113 h 259"/>
                <a:gd name="T40" fmla="*/ 2 w 322"/>
                <a:gd name="T41" fmla="*/ 94 h 259"/>
                <a:gd name="T42" fmla="*/ 2 w 322"/>
                <a:gd name="T43" fmla="*/ 76 h 259"/>
                <a:gd name="T44" fmla="*/ 4 w 322"/>
                <a:gd name="T45" fmla="*/ 59 h 259"/>
                <a:gd name="T46" fmla="*/ 8 w 322"/>
                <a:gd name="T47" fmla="*/ 44 h 259"/>
                <a:gd name="T48" fmla="*/ 14 w 322"/>
                <a:gd name="T49" fmla="*/ 26 h 259"/>
                <a:gd name="T50" fmla="*/ 28 w 322"/>
                <a:gd name="T51" fmla="*/ 7 h 259"/>
                <a:gd name="T52" fmla="*/ 46 w 322"/>
                <a:gd name="T53" fmla="*/ 1 h 259"/>
                <a:gd name="T54" fmla="*/ 60 w 322"/>
                <a:gd name="T55" fmla="*/ 0 h 259"/>
                <a:gd name="T56" fmla="*/ 76 w 322"/>
                <a:gd name="T57" fmla="*/ 0 h 259"/>
                <a:gd name="T58" fmla="*/ 95 w 322"/>
                <a:gd name="T59" fmla="*/ 1 h 259"/>
                <a:gd name="T60" fmla="*/ 117 w 322"/>
                <a:gd name="T61" fmla="*/ 3 h 259"/>
                <a:gd name="T62" fmla="*/ 138 w 322"/>
                <a:gd name="T63" fmla="*/ 7 h 259"/>
                <a:gd name="T64" fmla="*/ 161 w 322"/>
                <a:gd name="T65" fmla="*/ 13 h 259"/>
                <a:gd name="T66" fmla="*/ 184 w 322"/>
                <a:gd name="T67" fmla="*/ 19 h 259"/>
                <a:gd name="T68" fmla="*/ 206 w 322"/>
                <a:gd name="T69" fmla="*/ 25 h 259"/>
                <a:gd name="T70" fmla="*/ 229 w 322"/>
                <a:gd name="T71" fmla="*/ 32 h 259"/>
                <a:gd name="T72" fmla="*/ 249 w 322"/>
                <a:gd name="T73" fmla="*/ 41 h 259"/>
                <a:gd name="T74" fmla="*/ 268 w 322"/>
                <a:gd name="T75" fmla="*/ 50 h 259"/>
                <a:gd name="T76" fmla="*/ 285 w 322"/>
                <a:gd name="T77" fmla="*/ 59 h 259"/>
                <a:gd name="T78" fmla="*/ 303 w 322"/>
                <a:gd name="T79" fmla="*/ 72 h 259"/>
                <a:gd name="T80" fmla="*/ 319 w 322"/>
                <a:gd name="T81" fmla="*/ 92 h 259"/>
                <a:gd name="T82" fmla="*/ 320 w 322"/>
                <a:gd name="T83" fmla="*/ 115 h 259"/>
                <a:gd name="T84" fmla="*/ 314 w 322"/>
                <a:gd name="T85" fmla="*/ 140 h 259"/>
                <a:gd name="T86" fmla="*/ 301 w 322"/>
                <a:gd name="T87" fmla="*/ 165 h 259"/>
                <a:gd name="T88" fmla="*/ 285 w 322"/>
                <a:gd name="T89" fmla="*/ 190 h 259"/>
                <a:gd name="T90" fmla="*/ 267 w 322"/>
                <a:gd name="T91" fmla="*/ 210 h 259"/>
                <a:gd name="T92" fmla="*/ 251 w 322"/>
                <a:gd name="T93" fmla="*/ 230 h 259"/>
                <a:gd name="T94" fmla="*/ 238 w 322"/>
                <a:gd name="T95" fmla="*/ 243 h 259"/>
                <a:gd name="T96" fmla="*/ 233 w 322"/>
                <a:gd name="T97" fmla="*/ 250 h 25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2" h="259">
                  <a:moveTo>
                    <a:pt x="233" y="250"/>
                  </a:moveTo>
                  <a:lnTo>
                    <a:pt x="232" y="250"/>
                  </a:lnTo>
                  <a:lnTo>
                    <a:pt x="229" y="250"/>
                  </a:lnTo>
                  <a:lnTo>
                    <a:pt x="227" y="250"/>
                  </a:lnTo>
                  <a:lnTo>
                    <a:pt x="224" y="250"/>
                  </a:lnTo>
                  <a:lnTo>
                    <a:pt x="219" y="252"/>
                  </a:lnTo>
                  <a:lnTo>
                    <a:pt x="214" y="252"/>
                  </a:lnTo>
                  <a:lnTo>
                    <a:pt x="212" y="252"/>
                  </a:lnTo>
                  <a:lnTo>
                    <a:pt x="208" y="252"/>
                  </a:lnTo>
                  <a:lnTo>
                    <a:pt x="205" y="253"/>
                  </a:lnTo>
                  <a:lnTo>
                    <a:pt x="201" y="253"/>
                  </a:lnTo>
                  <a:lnTo>
                    <a:pt x="198" y="253"/>
                  </a:lnTo>
                  <a:lnTo>
                    <a:pt x="194" y="253"/>
                  </a:lnTo>
                  <a:lnTo>
                    <a:pt x="190" y="255"/>
                  </a:lnTo>
                  <a:lnTo>
                    <a:pt x="186" y="255"/>
                  </a:lnTo>
                  <a:lnTo>
                    <a:pt x="181" y="255"/>
                  </a:lnTo>
                  <a:lnTo>
                    <a:pt x="177" y="255"/>
                  </a:lnTo>
                  <a:lnTo>
                    <a:pt x="174" y="256"/>
                  </a:lnTo>
                  <a:lnTo>
                    <a:pt x="170" y="256"/>
                  </a:lnTo>
                  <a:lnTo>
                    <a:pt x="165" y="256"/>
                  </a:lnTo>
                  <a:lnTo>
                    <a:pt x="161" y="258"/>
                  </a:lnTo>
                  <a:lnTo>
                    <a:pt x="156" y="258"/>
                  </a:lnTo>
                  <a:lnTo>
                    <a:pt x="152" y="258"/>
                  </a:lnTo>
                  <a:lnTo>
                    <a:pt x="147" y="258"/>
                  </a:lnTo>
                  <a:lnTo>
                    <a:pt x="142" y="259"/>
                  </a:lnTo>
                  <a:lnTo>
                    <a:pt x="138" y="259"/>
                  </a:lnTo>
                  <a:lnTo>
                    <a:pt x="133" y="259"/>
                  </a:lnTo>
                  <a:lnTo>
                    <a:pt x="128" y="259"/>
                  </a:lnTo>
                  <a:lnTo>
                    <a:pt x="123" y="259"/>
                  </a:lnTo>
                  <a:lnTo>
                    <a:pt x="118" y="259"/>
                  </a:lnTo>
                  <a:lnTo>
                    <a:pt x="114" y="259"/>
                  </a:lnTo>
                  <a:lnTo>
                    <a:pt x="109" y="259"/>
                  </a:lnTo>
                  <a:lnTo>
                    <a:pt x="104" y="259"/>
                  </a:lnTo>
                  <a:lnTo>
                    <a:pt x="99" y="259"/>
                  </a:lnTo>
                  <a:lnTo>
                    <a:pt x="95" y="259"/>
                  </a:lnTo>
                  <a:lnTo>
                    <a:pt x="90" y="258"/>
                  </a:lnTo>
                  <a:lnTo>
                    <a:pt x="86" y="258"/>
                  </a:lnTo>
                  <a:lnTo>
                    <a:pt x="81" y="258"/>
                  </a:lnTo>
                  <a:lnTo>
                    <a:pt x="76" y="258"/>
                  </a:lnTo>
                  <a:lnTo>
                    <a:pt x="72" y="256"/>
                  </a:lnTo>
                  <a:lnTo>
                    <a:pt x="69" y="256"/>
                  </a:lnTo>
                  <a:lnTo>
                    <a:pt x="64" y="255"/>
                  </a:lnTo>
                  <a:lnTo>
                    <a:pt x="61" y="255"/>
                  </a:lnTo>
                  <a:lnTo>
                    <a:pt x="57" y="253"/>
                  </a:lnTo>
                  <a:lnTo>
                    <a:pt x="53" y="253"/>
                  </a:lnTo>
                  <a:lnTo>
                    <a:pt x="50" y="252"/>
                  </a:lnTo>
                  <a:lnTo>
                    <a:pt x="46" y="252"/>
                  </a:lnTo>
                  <a:lnTo>
                    <a:pt x="42" y="249"/>
                  </a:lnTo>
                  <a:lnTo>
                    <a:pt x="40" y="249"/>
                  </a:lnTo>
                  <a:lnTo>
                    <a:pt x="36" y="246"/>
                  </a:lnTo>
                  <a:lnTo>
                    <a:pt x="34" y="246"/>
                  </a:lnTo>
                  <a:lnTo>
                    <a:pt x="29" y="241"/>
                  </a:lnTo>
                  <a:lnTo>
                    <a:pt x="24" y="238"/>
                  </a:lnTo>
                  <a:lnTo>
                    <a:pt x="22" y="234"/>
                  </a:lnTo>
                  <a:lnTo>
                    <a:pt x="19" y="231"/>
                  </a:lnTo>
                  <a:lnTo>
                    <a:pt x="17" y="224"/>
                  </a:lnTo>
                  <a:lnTo>
                    <a:pt x="16" y="219"/>
                  </a:lnTo>
                  <a:lnTo>
                    <a:pt x="13" y="212"/>
                  </a:lnTo>
                  <a:lnTo>
                    <a:pt x="12" y="206"/>
                  </a:lnTo>
                  <a:lnTo>
                    <a:pt x="10" y="202"/>
                  </a:lnTo>
                  <a:lnTo>
                    <a:pt x="10" y="197"/>
                  </a:lnTo>
                  <a:lnTo>
                    <a:pt x="9" y="194"/>
                  </a:lnTo>
                  <a:lnTo>
                    <a:pt x="8" y="190"/>
                  </a:lnTo>
                  <a:lnTo>
                    <a:pt x="7" y="185"/>
                  </a:lnTo>
                  <a:lnTo>
                    <a:pt x="7" y="182"/>
                  </a:lnTo>
                  <a:lnTo>
                    <a:pt x="5" y="178"/>
                  </a:lnTo>
                  <a:lnTo>
                    <a:pt x="5" y="174"/>
                  </a:lnTo>
                  <a:lnTo>
                    <a:pt x="5" y="169"/>
                  </a:lnTo>
                  <a:lnTo>
                    <a:pt x="4" y="165"/>
                  </a:lnTo>
                  <a:lnTo>
                    <a:pt x="4" y="160"/>
                  </a:lnTo>
                  <a:lnTo>
                    <a:pt x="3" y="154"/>
                  </a:lnTo>
                  <a:lnTo>
                    <a:pt x="3" y="150"/>
                  </a:lnTo>
                  <a:lnTo>
                    <a:pt x="2" y="146"/>
                  </a:lnTo>
                  <a:lnTo>
                    <a:pt x="2" y="141"/>
                  </a:lnTo>
                  <a:lnTo>
                    <a:pt x="2" y="137"/>
                  </a:lnTo>
                  <a:lnTo>
                    <a:pt x="2" y="132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0" y="118"/>
                  </a:lnTo>
                  <a:lnTo>
                    <a:pt x="0" y="113"/>
                  </a:lnTo>
                  <a:lnTo>
                    <a:pt x="0" y="109"/>
                  </a:lnTo>
                  <a:lnTo>
                    <a:pt x="0" y="104"/>
                  </a:lnTo>
                  <a:lnTo>
                    <a:pt x="2" y="100"/>
                  </a:lnTo>
                  <a:lnTo>
                    <a:pt x="2" y="94"/>
                  </a:lnTo>
                  <a:lnTo>
                    <a:pt x="2" y="90"/>
                  </a:lnTo>
                  <a:lnTo>
                    <a:pt x="2" y="85"/>
                  </a:lnTo>
                  <a:lnTo>
                    <a:pt x="2" y="81"/>
                  </a:lnTo>
                  <a:lnTo>
                    <a:pt x="2" y="76"/>
                  </a:lnTo>
                  <a:lnTo>
                    <a:pt x="3" y="72"/>
                  </a:lnTo>
                  <a:lnTo>
                    <a:pt x="3" y="67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5" y="56"/>
                  </a:lnTo>
                  <a:lnTo>
                    <a:pt x="5" y="51"/>
                  </a:lnTo>
                  <a:lnTo>
                    <a:pt x="7" y="47"/>
                  </a:lnTo>
                  <a:lnTo>
                    <a:pt x="8" y="44"/>
                  </a:lnTo>
                  <a:lnTo>
                    <a:pt x="9" y="39"/>
                  </a:lnTo>
                  <a:lnTo>
                    <a:pt x="10" y="36"/>
                  </a:lnTo>
                  <a:lnTo>
                    <a:pt x="12" y="33"/>
                  </a:lnTo>
                  <a:lnTo>
                    <a:pt x="14" y="26"/>
                  </a:lnTo>
                  <a:lnTo>
                    <a:pt x="17" y="20"/>
                  </a:lnTo>
                  <a:lnTo>
                    <a:pt x="21" y="14"/>
                  </a:lnTo>
                  <a:lnTo>
                    <a:pt x="24" y="11"/>
                  </a:lnTo>
                  <a:lnTo>
                    <a:pt x="28" y="7"/>
                  </a:lnTo>
                  <a:lnTo>
                    <a:pt x="33" y="4"/>
                  </a:lnTo>
                  <a:lnTo>
                    <a:pt x="38" y="3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91" y="1"/>
                  </a:lnTo>
                  <a:lnTo>
                    <a:pt x="95" y="1"/>
                  </a:lnTo>
                  <a:lnTo>
                    <a:pt x="100" y="1"/>
                  </a:lnTo>
                  <a:lnTo>
                    <a:pt x="105" y="3"/>
                  </a:lnTo>
                  <a:lnTo>
                    <a:pt x="112" y="3"/>
                  </a:lnTo>
                  <a:lnTo>
                    <a:pt x="117" y="3"/>
                  </a:lnTo>
                  <a:lnTo>
                    <a:pt x="122" y="4"/>
                  </a:lnTo>
                  <a:lnTo>
                    <a:pt x="127" y="5"/>
                  </a:lnTo>
                  <a:lnTo>
                    <a:pt x="133" y="7"/>
                  </a:lnTo>
                  <a:lnTo>
                    <a:pt x="138" y="7"/>
                  </a:lnTo>
                  <a:lnTo>
                    <a:pt x="143" y="8"/>
                  </a:lnTo>
                  <a:lnTo>
                    <a:pt x="150" y="8"/>
                  </a:lnTo>
                  <a:lnTo>
                    <a:pt x="156" y="11"/>
                  </a:lnTo>
                  <a:lnTo>
                    <a:pt x="161" y="13"/>
                  </a:lnTo>
                  <a:lnTo>
                    <a:pt x="167" y="14"/>
                  </a:lnTo>
                  <a:lnTo>
                    <a:pt x="172" y="14"/>
                  </a:lnTo>
                  <a:lnTo>
                    <a:pt x="179" y="17"/>
                  </a:lnTo>
                  <a:lnTo>
                    <a:pt x="184" y="19"/>
                  </a:lnTo>
                  <a:lnTo>
                    <a:pt x="190" y="20"/>
                  </a:lnTo>
                  <a:lnTo>
                    <a:pt x="195" y="22"/>
                  </a:lnTo>
                  <a:lnTo>
                    <a:pt x="201" y="23"/>
                  </a:lnTo>
                  <a:lnTo>
                    <a:pt x="206" y="25"/>
                  </a:lnTo>
                  <a:lnTo>
                    <a:pt x="213" y="28"/>
                  </a:lnTo>
                  <a:lnTo>
                    <a:pt x="218" y="29"/>
                  </a:lnTo>
                  <a:lnTo>
                    <a:pt x="223" y="31"/>
                  </a:lnTo>
                  <a:lnTo>
                    <a:pt x="229" y="32"/>
                  </a:lnTo>
                  <a:lnTo>
                    <a:pt x="234" y="35"/>
                  </a:lnTo>
                  <a:lnTo>
                    <a:pt x="239" y="36"/>
                  </a:lnTo>
                  <a:lnTo>
                    <a:pt x="244" y="39"/>
                  </a:lnTo>
                  <a:lnTo>
                    <a:pt x="249" y="41"/>
                  </a:lnTo>
                  <a:lnTo>
                    <a:pt x="255" y="44"/>
                  </a:lnTo>
                  <a:lnTo>
                    <a:pt x="260" y="45"/>
                  </a:lnTo>
                  <a:lnTo>
                    <a:pt x="265" y="47"/>
                  </a:lnTo>
                  <a:lnTo>
                    <a:pt x="268" y="50"/>
                  </a:lnTo>
                  <a:lnTo>
                    <a:pt x="272" y="51"/>
                  </a:lnTo>
                  <a:lnTo>
                    <a:pt x="277" y="54"/>
                  </a:lnTo>
                  <a:lnTo>
                    <a:pt x="282" y="57"/>
                  </a:lnTo>
                  <a:lnTo>
                    <a:pt x="285" y="59"/>
                  </a:lnTo>
                  <a:lnTo>
                    <a:pt x="289" y="62"/>
                  </a:lnTo>
                  <a:lnTo>
                    <a:pt x="292" y="64"/>
                  </a:lnTo>
                  <a:lnTo>
                    <a:pt x="296" y="66"/>
                  </a:lnTo>
                  <a:lnTo>
                    <a:pt x="303" y="72"/>
                  </a:lnTo>
                  <a:lnTo>
                    <a:pt x="308" y="78"/>
                  </a:lnTo>
                  <a:lnTo>
                    <a:pt x="313" y="82"/>
                  </a:lnTo>
                  <a:lnTo>
                    <a:pt x="316" y="88"/>
                  </a:lnTo>
                  <a:lnTo>
                    <a:pt x="319" y="92"/>
                  </a:lnTo>
                  <a:lnTo>
                    <a:pt x="322" y="98"/>
                  </a:lnTo>
                  <a:lnTo>
                    <a:pt x="322" y="104"/>
                  </a:lnTo>
                  <a:lnTo>
                    <a:pt x="322" y="109"/>
                  </a:lnTo>
                  <a:lnTo>
                    <a:pt x="320" y="115"/>
                  </a:lnTo>
                  <a:lnTo>
                    <a:pt x="320" y="120"/>
                  </a:lnTo>
                  <a:lnTo>
                    <a:pt x="318" y="126"/>
                  </a:lnTo>
                  <a:lnTo>
                    <a:pt x="316" y="134"/>
                  </a:lnTo>
                  <a:lnTo>
                    <a:pt x="314" y="140"/>
                  </a:lnTo>
                  <a:lnTo>
                    <a:pt x="311" y="146"/>
                  </a:lnTo>
                  <a:lnTo>
                    <a:pt x="309" y="151"/>
                  </a:lnTo>
                  <a:lnTo>
                    <a:pt x="305" y="159"/>
                  </a:lnTo>
                  <a:lnTo>
                    <a:pt x="301" y="165"/>
                  </a:lnTo>
                  <a:lnTo>
                    <a:pt x="298" y="171"/>
                  </a:lnTo>
                  <a:lnTo>
                    <a:pt x="294" y="177"/>
                  </a:lnTo>
                  <a:lnTo>
                    <a:pt x="289" y="182"/>
                  </a:lnTo>
                  <a:lnTo>
                    <a:pt x="285" y="190"/>
                  </a:lnTo>
                  <a:lnTo>
                    <a:pt x="281" y="196"/>
                  </a:lnTo>
                  <a:lnTo>
                    <a:pt x="276" y="200"/>
                  </a:lnTo>
                  <a:lnTo>
                    <a:pt x="271" y="206"/>
                  </a:lnTo>
                  <a:lnTo>
                    <a:pt x="267" y="210"/>
                  </a:lnTo>
                  <a:lnTo>
                    <a:pt x="263" y="216"/>
                  </a:lnTo>
                  <a:lnTo>
                    <a:pt x="258" y="221"/>
                  </a:lnTo>
                  <a:lnTo>
                    <a:pt x="255" y="225"/>
                  </a:lnTo>
                  <a:lnTo>
                    <a:pt x="251" y="230"/>
                  </a:lnTo>
                  <a:lnTo>
                    <a:pt x="247" y="234"/>
                  </a:lnTo>
                  <a:lnTo>
                    <a:pt x="244" y="237"/>
                  </a:lnTo>
                  <a:lnTo>
                    <a:pt x="241" y="240"/>
                  </a:lnTo>
                  <a:lnTo>
                    <a:pt x="238" y="243"/>
                  </a:lnTo>
                  <a:lnTo>
                    <a:pt x="237" y="244"/>
                  </a:lnTo>
                  <a:lnTo>
                    <a:pt x="233" y="249"/>
                  </a:lnTo>
                  <a:lnTo>
                    <a:pt x="233" y="250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4" name="Freeform 19"/>
            <p:cNvSpPr>
              <a:spLocks/>
            </p:cNvSpPr>
            <p:nvPr/>
          </p:nvSpPr>
          <p:spPr bwMode="auto">
            <a:xfrm>
              <a:off x="3010" y="977"/>
              <a:ext cx="322" cy="466"/>
            </a:xfrm>
            <a:custGeom>
              <a:avLst/>
              <a:gdLst>
                <a:gd name="T0" fmla="*/ 72 w 322"/>
                <a:gd name="T1" fmla="*/ 282 h 466"/>
                <a:gd name="T2" fmla="*/ 69 w 322"/>
                <a:gd name="T3" fmla="*/ 273 h 466"/>
                <a:gd name="T4" fmla="*/ 66 w 322"/>
                <a:gd name="T5" fmla="*/ 260 h 466"/>
                <a:gd name="T6" fmla="*/ 61 w 322"/>
                <a:gd name="T7" fmla="*/ 245 h 466"/>
                <a:gd name="T8" fmla="*/ 56 w 322"/>
                <a:gd name="T9" fmla="*/ 229 h 466"/>
                <a:gd name="T10" fmla="*/ 48 w 322"/>
                <a:gd name="T11" fmla="*/ 211 h 466"/>
                <a:gd name="T12" fmla="*/ 40 w 322"/>
                <a:gd name="T13" fmla="*/ 194 h 466"/>
                <a:gd name="T14" fmla="*/ 32 w 322"/>
                <a:gd name="T15" fmla="*/ 177 h 466"/>
                <a:gd name="T16" fmla="*/ 23 w 322"/>
                <a:gd name="T17" fmla="*/ 163 h 466"/>
                <a:gd name="T18" fmla="*/ 13 w 322"/>
                <a:gd name="T19" fmla="*/ 151 h 466"/>
                <a:gd name="T20" fmla="*/ 2 w 322"/>
                <a:gd name="T21" fmla="*/ 142 h 466"/>
                <a:gd name="T22" fmla="*/ 0 w 322"/>
                <a:gd name="T23" fmla="*/ 126 h 466"/>
                <a:gd name="T24" fmla="*/ 2 w 322"/>
                <a:gd name="T25" fmla="*/ 109 h 466"/>
                <a:gd name="T26" fmla="*/ 9 w 322"/>
                <a:gd name="T27" fmla="*/ 87 h 466"/>
                <a:gd name="T28" fmla="*/ 21 w 322"/>
                <a:gd name="T29" fmla="*/ 67 h 466"/>
                <a:gd name="T30" fmla="*/ 35 w 322"/>
                <a:gd name="T31" fmla="*/ 46 h 466"/>
                <a:gd name="T32" fmla="*/ 53 w 322"/>
                <a:gd name="T33" fmla="*/ 28 h 466"/>
                <a:gd name="T34" fmla="*/ 67 w 322"/>
                <a:gd name="T35" fmla="*/ 15 h 466"/>
                <a:gd name="T36" fmla="*/ 78 w 322"/>
                <a:gd name="T37" fmla="*/ 9 h 466"/>
                <a:gd name="T38" fmla="*/ 87 w 322"/>
                <a:gd name="T39" fmla="*/ 3 h 466"/>
                <a:gd name="T40" fmla="*/ 97 w 322"/>
                <a:gd name="T41" fmla="*/ 0 h 466"/>
                <a:gd name="T42" fmla="*/ 110 w 322"/>
                <a:gd name="T43" fmla="*/ 0 h 466"/>
                <a:gd name="T44" fmla="*/ 123 w 322"/>
                <a:gd name="T45" fmla="*/ 3 h 466"/>
                <a:gd name="T46" fmla="*/ 134 w 322"/>
                <a:gd name="T47" fmla="*/ 9 h 466"/>
                <a:gd name="T48" fmla="*/ 147 w 322"/>
                <a:gd name="T49" fmla="*/ 18 h 466"/>
                <a:gd name="T50" fmla="*/ 157 w 322"/>
                <a:gd name="T51" fmla="*/ 25 h 466"/>
                <a:gd name="T52" fmla="*/ 167 w 322"/>
                <a:gd name="T53" fmla="*/ 36 h 466"/>
                <a:gd name="T54" fmla="*/ 178 w 322"/>
                <a:gd name="T55" fmla="*/ 45 h 466"/>
                <a:gd name="T56" fmla="*/ 188 w 322"/>
                <a:gd name="T57" fmla="*/ 56 h 466"/>
                <a:gd name="T58" fmla="*/ 200 w 322"/>
                <a:gd name="T59" fmla="*/ 67 h 466"/>
                <a:gd name="T60" fmla="*/ 211 w 322"/>
                <a:gd name="T61" fmla="*/ 80 h 466"/>
                <a:gd name="T62" fmla="*/ 221 w 322"/>
                <a:gd name="T63" fmla="*/ 92 h 466"/>
                <a:gd name="T64" fmla="*/ 233 w 322"/>
                <a:gd name="T65" fmla="*/ 105 h 466"/>
                <a:gd name="T66" fmla="*/ 243 w 322"/>
                <a:gd name="T67" fmla="*/ 120 h 466"/>
                <a:gd name="T68" fmla="*/ 254 w 322"/>
                <a:gd name="T69" fmla="*/ 133 h 466"/>
                <a:gd name="T70" fmla="*/ 264 w 322"/>
                <a:gd name="T71" fmla="*/ 148 h 466"/>
                <a:gd name="T72" fmla="*/ 273 w 322"/>
                <a:gd name="T73" fmla="*/ 164 h 466"/>
                <a:gd name="T74" fmla="*/ 282 w 322"/>
                <a:gd name="T75" fmla="*/ 179 h 466"/>
                <a:gd name="T76" fmla="*/ 291 w 322"/>
                <a:gd name="T77" fmla="*/ 195 h 466"/>
                <a:gd name="T78" fmla="*/ 298 w 322"/>
                <a:gd name="T79" fmla="*/ 208 h 466"/>
                <a:gd name="T80" fmla="*/ 305 w 322"/>
                <a:gd name="T81" fmla="*/ 225 h 466"/>
                <a:gd name="T82" fmla="*/ 310 w 322"/>
                <a:gd name="T83" fmla="*/ 239 h 466"/>
                <a:gd name="T84" fmla="*/ 315 w 322"/>
                <a:gd name="T85" fmla="*/ 254 h 466"/>
                <a:gd name="T86" fmla="*/ 319 w 322"/>
                <a:gd name="T87" fmla="*/ 270 h 466"/>
                <a:gd name="T88" fmla="*/ 320 w 322"/>
                <a:gd name="T89" fmla="*/ 283 h 466"/>
                <a:gd name="T90" fmla="*/ 321 w 322"/>
                <a:gd name="T91" fmla="*/ 298 h 466"/>
                <a:gd name="T92" fmla="*/ 322 w 322"/>
                <a:gd name="T93" fmla="*/ 313 h 466"/>
                <a:gd name="T94" fmla="*/ 322 w 322"/>
                <a:gd name="T95" fmla="*/ 325 h 466"/>
                <a:gd name="T96" fmla="*/ 321 w 322"/>
                <a:gd name="T97" fmla="*/ 338 h 466"/>
                <a:gd name="T98" fmla="*/ 320 w 322"/>
                <a:gd name="T99" fmla="*/ 351 h 466"/>
                <a:gd name="T100" fmla="*/ 319 w 322"/>
                <a:gd name="T101" fmla="*/ 365 h 466"/>
                <a:gd name="T102" fmla="*/ 316 w 322"/>
                <a:gd name="T103" fmla="*/ 376 h 466"/>
                <a:gd name="T104" fmla="*/ 314 w 322"/>
                <a:gd name="T105" fmla="*/ 388 h 466"/>
                <a:gd name="T106" fmla="*/ 311 w 322"/>
                <a:gd name="T107" fmla="*/ 401 h 466"/>
                <a:gd name="T108" fmla="*/ 305 w 322"/>
                <a:gd name="T109" fmla="*/ 421 h 466"/>
                <a:gd name="T110" fmla="*/ 298 w 322"/>
                <a:gd name="T111" fmla="*/ 437 h 466"/>
                <a:gd name="T112" fmla="*/ 293 w 322"/>
                <a:gd name="T113" fmla="*/ 450 h 466"/>
                <a:gd name="T114" fmla="*/ 286 w 322"/>
                <a:gd name="T115" fmla="*/ 465 h 466"/>
                <a:gd name="T116" fmla="*/ 73 w 322"/>
                <a:gd name="T117" fmla="*/ 288 h 46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22" h="466">
                  <a:moveTo>
                    <a:pt x="73" y="288"/>
                  </a:moveTo>
                  <a:lnTo>
                    <a:pt x="73" y="286"/>
                  </a:lnTo>
                  <a:lnTo>
                    <a:pt x="72" y="282"/>
                  </a:lnTo>
                  <a:lnTo>
                    <a:pt x="71" y="279"/>
                  </a:lnTo>
                  <a:lnTo>
                    <a:pt x="69" y="276"/>
                  </a:lnTo>
                  <a:lnTo>
                    <a:pt x="69" y="273"/>
                  </a:lnTo>
                  <a:lnTo>
                    <a:pt x="68" y="270"/>
                  </a:lnTo>
                  <a:lnTo>
                    <a:pt x="67" y="266"/>
                  </a:lnTo>
                  <a:lnTo>
                    <a:pt x="66" y="260"/>
                  </a:lnTo>
                  <a:lnTo>
                    <a:pt x="64" y="255"/>
                  </a:lnTo>
                  <a:lnTo>
                    <a:pt x="63" y="251"/>
                  </a:lnTo>
                  <a:lnTo>
                    <a:pt x="61" y="245"/>
                  </a:lnTo>
                  <a:lnTo>
                    <a:pt x="59" y="239"/>
                  </a:lnTo>
                  <a:lnTo>
                    <a:pt x="57" y="235"/>
                  </a:lnTo>
                  <a:lnTo>
                    <a:pt x="56" y="229"/>
                  </a:lnTo>
                  <a:lnTo>
                    <a:pt x="53" y="223"/>
                  </a:lnTo>
                  <a:lnTo>
                    <a:pt x="51" y="217"/>
                  </a:lnTo>
                  <a:lnTo>
                    <a:pt x="48" y="211"/>
                  </a:lnTo>
                  <a:lnTo>
                    <a:pt x="45" y="205"/>
                  </a:lnTo>
                  <a:lnTo>
                    <a:pt x="43" y="199"/>
                  </a:lnTo>
                  <a:lnTo>
                    <a:pt x="40" y="194"/>
                  </a:lnTo>
                  <a:lnTo>
                    <a:pt x="38" y="188"/>
                  </a:lnTo>
                  <a:lnTo>
                    <a:pt x="35" y="183"/>
                  </a:lnTo>
                  <a:lnTo>
                    <a:pt x="32" y="177"/>
                  </a:lnTo>
                  <a:lnTo>
                    <a:pt x="29" y="173"/>
                  </a:lnTo>
                  <a:lnTo>
                    <a:pt x="25" y="167"/>
                  </a:lnTo>
                  <a:lnTo>
                    <a:pt x="23" y="163"/>
                  </a:lnTo>
                  <a:lnTo>
                    <a:pt x="19" y="158"/>
                  </a:lnTo>
                  <a:lnTo>
                    <a:pt x="15" y="155"/>
                  </a:lnTo>
                  <a:lnTo>
                    <a:pt x="13" y="151"/>
                  </a:lnTo>
                  <a:lnTo>
                    <a:pt x="9" y="149"/>
                  </a:lnTo>
                  <a:lnTo>
                    <a:pt x="5" y="145"/>
                  </a:lnTo>
                  <a:lnTo>
                    <a:pt x="2" y="142"/>
                  </a:lnTo>
                  <a:lnTo>
                    <a:pt x="1" y="138"/>
                  </a:lnTo>
                  <a:lnTo>
                    <a:pt x="0" y="133"/>
                  </a:lnTo>
                  <a:lnTo>
                    <a:pt x="0" y="126"/>
                  </a:lnTo>
                  <a:lnTo>
                    <a:pt x="0" y="121"/>
                  </a:lnTo>
                  <a:lnTo>
                    <a:pt x="1" y="115"/>
                  </a:lnTo>
                  <a:lnTo>
                    <a:pt x="2" y="109"/>
                  </a:lnTo>
                  <a:lnTo>
                    <a:pt x="4" y="102"/>
                  </a:lnTo>
                  <a:lnTo>
                    <a:pt x="6" y="95"/>
                  </a:lnTo>
                  <a:lnTo>
                    <a:pt x="9" y="87"/>
                  </a:lnTo>
                  <a:lnTo>
                    <a:pt x="14" y="81"/>
                  </a:lnTo>
                  <a:lnTo>
                    <a:pt x="16" y="74"/>
                  </a:lnTo>
                  <a:lnTo>
                    <a:pt x="21" y="67"/>
                  </a:lnTo>
                  <a:lnTo>
                    <a:pt x="25" y="59"/>
                  </a:lnTo>
                  <a:lnTo>
                    <a:pt x="32" y="53"/>
                  </a:lnTo>
                  <a:lnTo>
                    <a:pt x="35" y="46"/>
                  </a:lnTo>
                  <a:lnTo>
                    <a:pt x="40" y="40"/>
                  </a:lnTo>
                  <a:lnTo>
                    <a:pt x="47" y="34"/>
                  </a:lnTo>
                  <a:lnTo>
                    <a:pt x="53" y="28"/>
                  </a:lnTo>
                  <a:lnTo>
                    <a:pt x="58" y="22"/>
                  </a:lnTo>
                  <a:lnTo>
                    <a:pt x="64" y="17"/>
                  </a:lnTo>
                  <a:lnTo>
                    <a:pt x="67" y="15"/>
                  </a:lnTo>
                  <a:lnTo>
                    <a:pt x="71" y="12"/>
                  </a:lnTo>
                  <a:lnTo>
                    <a:pt x="75" y="11"/>
                  </a:lnTo>
                  <a:lnTo>
                    <a:pt x="78" y="9"/>
                  </a:lnTo>
                  <a:lnTo>
                    <a:pt x="81" y="8"/>
                  </a:lnTo>
                  <a:lnTo>
                    <a:pt x="83" y="5"/>
                  </a:lnTo>
                  <a:lnTo>
                    <a:pt x="87" y="3"/>
                  </a:lnTo>
                  <a:lnTo>
                    <a:pt x="91" y="3"/>
                  </a:lnTo>
                  <a:lnTo>
                    <a:pt x="94" y="2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10" y="0"/>
                  </a:lnTo>
                  <a:lnTo>
                    <a:pt x="116" y="0"/>
                  </a:lnTo>
                  <a:lnTo>
                    <a:pt x="119" y="2"/>
                  </a:lnTo>
                  <a:lnTo>
                    <a:pt x="123" y="3"/>
                  </a:lnTo>
                  <a:lnTo>
                    <a:pt x="125" y="5"/>
                  </a:lnTo>
                  <a:lnTo>
                    <a:pt x="129" y="6"/>
                  </a:lnTo>
                  <a:lnTo>
                    <a:pt x="134" y="9"/>
                  </a:lnTo>
                  <a:lnTo>
                    <a:pt x="140" y="14"/>
                  </a:lnTo>
                  <a:lnTo>
                    <a:pt x="143" y="15"/>
                  </a:lnTo>
                  <a:lnTo>
                    <a:pt x="147" y="18"/>
                  </a:lnTo>
                  <a:lnTo>
                    <a:pt x="149" y="21"/>
                  </a:lnTo>
                  <a:lnTo>
                    <a:pt x="153" y="24"/>
                  </a:lnTo>
                  <a:lnTo>
                    <a:pt x="157" y="25"/>
                  </a:lnTo>
                  <a:lnTo>
                    <a:pt x="161" y="28"/>
                  </a:lnTo>
                  <a:lnTo>
                    <a:pt x="163" y="31"/>
                  </a:lnTo>
                  <a:lnTo>
                    <a:pt x="167" y="36"/>
                  </a:lnTo>
                  <a:lnTo>
                    <a:pt x="171" y="37"/>
                  </a:lnTo>
                  <a:lnTo>
                    <a:pt x="174" y="42"/>
                  </a:lnTo>
                  <a:lnTo>
                    <a:pt x="178" y="45"/>
                  </a:lnTo>
                  <a:lnTo>
                    <a:pt x="182" y="49"/>
                  </a:lnTo>
                  <a:lnTo>
                    <a:pt x="185" y="52"/>
                  </a:lnTo>
                  <a:lnTo>
                    <a:pt x="188" y="56"/>
                  </a:lnTo>
                  <a:lnTo>
                    <a:pt x="192" y="59"/>
                  </a:lnTo>
                  <a:lnTo>
                    <a:pt x="196" y="64"/>
                  </a:lnTo>
                  <a:lnTo>
                    <a:pt x="200" y="67"/>
                  </a:lnTo>
                  <a:lnTo>
                    <a:pt x="204" y="71"/>
                  </a:lnTo>
                  <a:lnTo>
                    <a:pt x="207" y="76"/>
                  </a:lnTo>
                  <a:lnTo>
                    <a:pt x="211" y="80"/>
                  </a:lnTo>
                  <a:lnTo>
                    <a:pt x="214" y="84"/>
                  </a:lnTo>
                  <a:lnTo>
                    <a:pt x="219" y="87"/>
                  </a:lnTo>
                  <a:lnTo>
                    <a:pt x="221" y="92"/>
                  </a:lnTo>
                  <a:lnTo>
                    <a:pt x="225" y="98"/>
                  </a:lnTo>
                  <a:lnTo>
                    <a:pt x="229" y="101"/>
                  </a:lnTo>
                  <a:lnTo>
                    <a:pt x="233" y="105"/>
                  </a:lnTo>
                  <a:lnTo>
                    <a:pt x="236" y="111"/>
                  </a:lnTo>
                  <a:lnTo>
                    <a:pt x="240" y="115"/>
                  </a:lnTo>
                  <a:lnTo>
                    <a:pt x="243" y="120"/>
                  </a:lnTo>
                  <a:lnTo>
                    <a:pt x="247" y="124"/>
                  </a:lnTo>
                  <a:lnTo>
                    <a:pt x="250" y="129"/>
                  </a:lnTo>
                  <a:lnTo>
                    <a:pt x="254" y="133"/>
                  </a:lnTo>
                  <a:lnTo>
                    <a:pt x="257" y="139"/>
                  </a:lnTo>
                  <a:lnTo>
                    <a:pt x="260" y="143"/>
                  </a:lnTo>
                  <a:lnTo>
                    <a:pt x="264" y="148"/>
                  </a:lnTo>
                  <a:lnTo>
                    <a:pt x="267" y="154"/>
                  </a:lnTo>
                  <a:lnTo>
                    <a:pt x="271" y="158"/>
                  </a:lnTo>
                  <a:lnTo>
                    <a:pt x="273" y="164"/>
                  </a:lnTo>
                  <a:lnTo>
                    <a:pt x="276" y="168"/>
                  </a:lnTo>
                  <a:lnTo>
                    <a:pt x="279" y="174"/>
                  </a:lnTo>
                  <a:lnTo>
                    <a:pt x="282" y="179"/>
                  </a:lnTo>
                  <a:lnTo>
                    <a:pt x="284" y="183"/>
                  </a:lnTo>
                  <a:lnTo>
                    <a:pt x="288" y="188"/>
                  </a:lnTo>
                  <a:lnTo>
                    <a:pt x="291" y="195"/>
                  </a:lnTo>
                  <a:lnTo>
                    <a:pt x="293" y="199"/>
                  </a:lnTo>
                  <a:lnTo>
                    <a:pt x="296" y="204"/>
                  </a:lnTo>
                  <a:lnTo>
                    <a:pt x="298" y="208"/>
                  </a:lnTo>
                  <a:lnTo>
                    <a:pt x="301" y="214"/>
                  </a:lnTo>
                  <a:lnTo>
                    <a:pt x="302" y="219"/>
                  </a:lnTo>
                  <a:lnTo>
                    <a:pt x="305" y="225"/>
                  </a:lnTo>
                  <a:lnTo>
                    <a:pt x="307" y="229"/>
                  </a:lnTo>
                  <a:lnTo>
                    <a:pt x="308" y="235"/>
                  </a:lnTo>
                  <a:lnTo>
                    <a:pt x="310" y="239"/>
                  </a:lnTo>
                  <a:lnTo>
                    <a:pt x="312" y="245"/>
                  </a:lnTo>
                  <a:lnTo>
                    <a:pt x="314" y="250"/>
                  </a:lnTo>
                  <a:lnTo>
                    <a:pt x="315" y="254"/>
                  </a:lnTo>
                  <a:lnTo>
                    <a:pt x="316" y="258"/>
                  </a:lnTo>
                  <a:lnTo>
                    <a:pt x="317" y="264"/>
                  </a:lnTo>
                  <a:lnTo>
                    <a:pt x="319" y="270"/>
                  </a:lnTo>
                  <a:lnTo>
                    <a:pt x="320" y="275"/>
                  </a:lnTo>
                  <a:lnTo>
                    <a:pt x="320" y="279"/>
                  </a:lnTo>
                  <a:lnTo>
                    <a:pt x="320" y="283"/>
                  </a:lnTo>
                  <a:lnTo>
                    <a:pt x="321" y="288"/>
                  </a:lnTo>
                  <a:lnTo>
                    <a:pt x="321" y="294"/>
                  </a:lnTo>
                  <a:lnTo>
                    <a:pt x="321" y="298"/>
                  </a:lnTo>
                  <a:lnTo>
                    <a:pt x="322" y="303"/>
                  </a:lnTo>
                  <a:lnTo>
                    <a:pt x="322" y="307"/>
                  </a:lnTo>
                  <a:lnTo>
                    <a:pt x="322" y="313"/>
                  </a:lnTo>
                  <a:lnTo>
                    <a:pt x="322" y="316"/>
                  </a:lnTo>
                  <a:lnTo>
                    <a:pt x="322" y="320"/>
                  </a:lnTo>
                  <a:lnTo>
                    <a:pt x="322" y="325"/>
                  </a:lnTo>
                  <a:lnTo>
                    <a:pt x="322" y="329"/>
                  </a:lnTo>
                  <a:lnTo>
                    <a:pt x="321" y="334"/>
                  </a:lnTo>
                  <a:lnTo>
                    <a:pt x="321" y="338"/>
                  </a:lnTo>
                  <a:lnTo>
                    <a:pt x="321" y="342"/>
                  </a:lnTo>
                  <a:lnTo>
                    <a:pt x="321" y="348"/>
                  </a:lnTo>
                  <a:lnTo>
                    <a:pt x="320" y="351"/>
                  </a:lnTo>
                  <a:lnTo>
                    <a:pt x="320" y="356"/>
                  </a:lnTo>
                  <a:lnTo>
                    <a:pt x="319" y="360"/>
                  </a:lnTo>
                  <a:lnTo>
                    <a:pt x="319" y="365"/>
                  </a:lnTo>
                  <a:lnTo>
                    <a:pt x="317" y="369"/>
                  </a:lnTo>
                  <a:lnTo>
                    <a:pt x="317" y="372"/>
                  </a:lnTo>
                  <a:lnTo>
                    <a:pt x="316" y="376"/>
                  </a:lnTo>
                  <a:lnTo>
                    <a:pt x="316" y="381"/>
                  </a:lnTo>
                  <a:lnTo>
                    <a:pt x="315" y="384"/>
                  </a:lnTo>
                  <a:lnTo>
                    <a:pt x="314" y="388"/>
                  </a:lnTo>
                  <a:lnTo>
                    <a:pt x="314" y="391"/>
                  </a:lnTo>
                  <a:lnTo>
                    <a:pt x="312" y="396"/>
                  </a:lnTo>
                  <a:lnTo>
                    <a:pt x="311" y="401"/>
                  </a:lnTo>
                  <a:lnTo>
                    <a:pt x="308" y="409"/>
                  </a:lnTo>
                  <a:lnTo>
                    <a:pt x="307" y="415"/>
                  </a:lnTo>
                  <a:lnTo>
                    <a:pt x="305" y="421"/>
                  </a:lnTo>
                  <a:lnTo>
                    <a:pt x="302" y="427"/>
                  </a:lnTo>
                  <a:lnTo>
                    <a:pt x="301" y="432"/>
                  </a:lnTo>
                  <a:lnTo>
                    <a:pt x="298" y="437"/>
                  </a:lnTo>
                  <a:lnTo>
                    <a:pt x="297" y="441"/>
                  </a:lnTo>
                  <a:lnTo>
                    <a:pt x="295" y="446"/>
                  </a:lnTo>
                  <a:lnTo>
                    <a:pt x="293" y="450"/>
                  </a:lnTo>
                  <a:lnTo>
                    <a:pt x="290" y="456"/>
                  </a:lnTo>
                  <a:lnTo>
                    <a:pt x="288" y="460"/>
                  </a:lnTo>
                  <a:lnTo>
                    <a:pt x="286" y="465"/>
                  </a:lnTo>
                  <a:lnTo>
                    <a:pt x="286" y="466"/>
                  </a:lnTo>
                  <a:lnTo>
                    <a:pt x="73" y="288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5" name="Freeform 20"/>
            <p:cNvSpPr>
              <a:spLocks/>
            </p:cNvSpPr>
            <p:nvPr/>
          </p:nvSpPr>
          <p:spPr bwMode="auto">
            <a:xfrm>
              <a:off x="3009" y="1252"/>
              <a:ext cx="320" cy="296"/>
            </a:xfrm>
            <a:custGeom>
              <a:avLst/>
              <a:gdLst>
                <a:gd name="T0" fmla="*/ 1 w 320"/>
                <a:gd name="T1" fmla="*/ 17 h 296"/>
                <a:gd name="T2" fmla="*/ 10 w 320"/>
                <a:gd name="T3" fmla="*/ 11 h 296"/>
                <a:gd name="T4" fmla="*/ 20 w 320"/>
                <a:gd name="T5" fmla="*/ 7 h 296"/>
                <a:gd name="T6" fmla="*/ 30 w 320"/>
                <a:gd name="T7" fmla="*/ 4 h 296"/>
                <a:gd name="T8" fmla="*/ 39 w 320"/>
                <a:gd name="T9" fmla="*/ 1 h 296"/>
                <a:gd name="T10" fmla="*/ 50 w 320"/>
                <a:gd name="T11" fmla="*/ 0 h 296"/>
                <a:gd name="T12" fmla="*/ 62 w 320"/>
                <a:gd name="T13" fmla="*/ 0 h 296"/>
                <a:gd name="T14" fmla="*/ 73 w 320"/>
                <a:gd name="T15" fmla="*/ 4 h 296"/>
                <a:gd name="T16" fmla="*/ 86 w 320"/>
                <a:gd name="T17" fmla="*/ 10 h 296"/>
                <a:gd name="T18" fmla="*/ 97 w 320"/>
                <a:gd name="T19" fmla="*/ 14 h 296"/>
                <a:gd name="T20" fmla="*/ 106 w 320"/>
                <a:gd name="T21" fmla="*/ 19 h 296"/>
                <a:gd name="T22" fmla="*/ 116 w 320"/>
                <a:gd name="T23" fmla="*/ 23 h 296"/>
                <a:gd name="T24" fmla="*/ 127 w 320"/>
                <a:gd name="T25" fmla="*/ 26 h 296"/>
                <a:gd name="T26" fmla="*/ 140 w 320"/>
                <a:gd name="T27" fmla="*/ 31 h 296"/>
                <a:gd name="T28" fmla="*/ 154 w 320"/>
                <a:gd name="T29" fmla="*/ 35 h 296"/>
                <a:gd name="T30" fmla="*/ 168 w 320"/>
                <a:gd name="T31" fmla="*/ 39 h 296"/>
                <a:gd name="T32" fmla="*/ 182 w 320"/>
                <a:gd name="T33" fmla="*/ 44 h 296"/>
                <a:gd name="T34" fmla="*/ 196 w 320"/>
                <a:gd name="T35" fmla="*/ 48 h 296"/>
                <a:gd name="T36" fmla="*/ 211 w 320"/>
                <a:gd name="T37" fmla="*/ 53 h 296"/>
                <a:gd name="T38" fmla="*/ 225 w 320"/>
                <a:gd name="T39" fmla="*/ 57 h 296"/>
                <a:gd name="T40" fmla="*/ 239 w 320"/>
                <a:gd name="T41" fmla="*/ 63 h 296"/>
                <a:gd name="T42" fmla="*/ 251 w 320"/>
                <a:gd name="T43" fmla="*/ 69 h 296"/>
                <a:gd name="T44" fmla="*/ 264 w 320"/>
                <a:gd name="T45" fmla="*/ 75 h 296"/>
                <a:gd name="T46" fmla="*/ 275 w 320"/>
                <a:gd name="T47" fmla="*/ 81 h 296"/>
                <a:gd name="T48" fmla="*/ 285 w 320"/>
                <a:gd name="T49" fmla="*/ 88 h 296"/>
                <a:gd name="T50" fmla="*/ 298 w 320"/>
                <a:gd name="T51" fmla="*/ 95 h 296"/>
                <a:gd name="T52" fmla="*/ 311 w 320"/>
                <a:gd name="T53" fmla="*/ 112 h 296"/>
                <a:gd name="T54" fmla="*/ 316 w 320"/>
                <a:gd name="T55" fmla="*/ 128 h 296"/>
                <a:gd name="T56" fmla="*/ 318 w 320"/>
                <a:gd name="T57" fmla="*/ 146 h 296"/>
                <a:gd name="T58" fmla="*/ 320 w 320"/>
                <a:gd name="T59" fmla="*/ 163 h 296"/>
                <a:gd name="T60" fmla="*/ 320 w 320"/>
                <a:gd name="T61" fmla="*/ 184 h 296"/>
                <a:gd name="T62" fmla="*/ 317 w 320"/>
                <a:gd name="T63" fmla="*/ 202 h 296"/>
                <a:gd name="T64" fmla="*/ 312 w 320"/>
                <a:gd name="T65" fmla="*/ 221 h 296"/>
                <a:gd name="T66" fmla="*/ 303 w 320"/>
                <a:gd name="T67" fmla="*/ 239 h 296"/>
                <a:gd name="T68" fmla="*/ 293 w 320"/>
                <a:gd name="T69" fmla="*/ 255 h 296"/>
                <a:gd name="T70" fmla="*/ 278 w 320"/>
                <a:gd name="T71" fmla="*/ 270 h 296"/>
                <a:gd name="T72" fmla="*/ 265 w 320"/>
                <a:gd name="T73" fmla="*/ 275 h 296"/>
                <a:gd name="T74" fmla="*/ 255 w 320"/>
                <a:gd name="T75" fmla="*/ 281 h 296"/>
                <a:gd name="T76" fmla="*/ 244 w 320"/>
                <a:gd name="T77" fmla="*/ 286 h 296"/>
                <a:gd name="T78" fmla="*/ 231 w 320"/>
                <a:gd name="T79" fmla="*/ 290 h 296"/>
                <a:gd name="T80" fmla="*/ 217 w 320"/>
                <a:gd name="T81" fmla="*/ 292 h 296"/>
                <a:gd name="T82" fmla="*/ 202 w 320"/>
                <a:gd name="T83" fmla="*/ 293 h 296"/>
                <a:gd name="T84" fmla="*/ 188 w 320"/>
                <a:gd name="T85" fmla="*/ 296 h 296"/>
                <a:gd name="T86" fmla="*/ 173 w 320"/>
                <a:gd name="T87" fmla="*/ 296 h 296"/>
                <a:gd name="T88" fmla="*/ 159 w 320"/>
                <a:gd name="T89" fmla="*/ 296 h 296"/>
                <a:gd name="T90" fmla="*/ 144 w 320"/>
                <a:gd name="T91" fmla="*/ 295 h 296"/>
                <a:gd name="T92" fmla="*/ 131 w 320"/>
                <a:gd name="T93" fmla="*/ 293 h 296"/>
                <a:gd name="T94" fmla="*/ 116 w 320"/>
                <a:gd name="T95" fmla="*/ 292 h 296"/>
                <a:gd name="T96" fmla="*/ 103 w 320"/>
                <a:gd name="T97" fmla="*/ 290 h 296"/>
                <a:gd name="T98" fmla="*/ 91 w 320"/>
                <a:gd name="T99" fmla="*/ 289 h 296"/>
                <a:gd name="T100" fmla="*/ 79 w 320"/>
                <a:gd name="T101" fmla="*/ 287 h 296"/>
                <a:gd name="T102" fmla="*/ 67 w 320"/>
                <a:gd name="T103" fmla="*/ 283 h 296"/>
                <a:gd name="T104" fmla="*/ 57 w 320"/>
                <a:gd name="T105" fmla="*/ 281 h 296"/>
                <a:gd name="T106" fmla="*/ 46 w 320"/>
                <a:gd name="T107" fmla="*/ 278 h 296"/>
                <a:gd name="T108" fmla="*/ 38 w 320"/>
                <a:gd name="T109" fmla="*/ 275 h 296"/>
                <a:gd name="T110" fmla="*/ 22 w 320"/>
                <a:gd name="T111" fmla="*/ 272 h 296"/>
                <a:gd name="T112" fmla="*/ 12 w 320"/>
                <a:gd name="T113" fmla="*/ 270 h 296"/>
                <a:gd name="T114" fmla="*/ 0 w 320"/>
                <a:gd name="T115" fmla="*/ 19 h 2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0" h="296">
                  <a:moveTo>
                    <a:pt x="0" y="19"/>
                  </a:moveTo>
                  <a:lnTo>
                    <a:pt x="0" y="19"/>
                  </a:lnTo>
                  <a:lnTo>
                    <a:pt x="1" y="17"/>
                  </a:lnTo>
                  <a:lnTo>
                    <a:pt x="2" y="16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15" y="8"/>
                  </a:lnTo>
                  <a:lnTo>
                    <a:pt x="17" y="7"/>
                  </a:lnTo>
                  <a:lnTo>
                    <a:pt x="20" y="7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3" y="3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5" y="1"/>
                  </a:lnTo>
                  <a:lnTo>
                    <a:pt x="69" y="3"/>
                  </a:lnTo>
                  <a:lnTo>
                    <a:pt x="73" y="4"/>
                  </a:lnTo>
                  <a:lnTo>
                    <a:pt x="77" y="6"/>
                  </a:lnTo>
                  <a:lnTo>
                    <a:pt x="81" y="7"/>
                  </a:lnTo>
                  <a:lnTo>
                    <a:pt x="86" y="10"/>
                  </a:lnTo>
                  <a:lnTo>
                    <a:pt x="89" y="11"/>
                  </a:lnTo>
                  <a:lnTo>
                    <a:pt x="95" y="14"/>
                  </a:lnTo>
                  <a:lnTo>
                    <a:pt x="97" y="14"/>
                  </a:lnTo>
                  <a:lnTo>
                    <a:pt x="100" y="17"/>
                  </a:lnTo>
                  <a:lnTo>
                    <a:pt x="102" y="17"/>
                  </a:lnTo>
                  <a:lnTo>
                    <a:pt x="106" y="19"/>
                  </a:lnTo>
                  <a:lnTo>
                    <a:pt x="108" y="20"/>
                  </a:lnTo>
                  <a:lnTo>
                    <a:pt x="112" y="22"/>
                  </a:lnTo>
                  <a:lnTo>
                    <a:pt x="116" y="23"/>
                  </a:lnTo>
                  <a:lnTo>
                    <a:pt x="120" y="25"/>
                  </a:lnTo>
                  <a:lnTo>
                    <a:pt x="124" y="25"/>
                  </a:lnTo>
                  <a:lnTo>
                    <a:pt x="127" y="26"/>
                  </a:lnTo>
                  <a:lnTo>
                    <a:pt x="132" y="28"/>
                  </a:lnTo>
                  <a:lnTo>
                    <a:pt x="136" y="29"/>
                  </a:lnTo>
                  <a:lnTo>
                    <a:pt x="140" y="31"/>
                  </a:lnTo>
                  <a:lnTo>
                    <a:pt x="145" y="32"/>
                  </a:lnTo>
                  <a:lnTo>
                    <a:pt x="149" y="32"/>
                  </a:lnTo>
                  <a:lnTo>
                    <a:pt x="154" y="35"/>
                  </a:lnTo>
                  <a:lnTo>
                    <a:pt x="158" y="37"/>
                  </a:lnTo>
                  <a:lnTo>
                    <a:pt x="163" y="38"/>
                  </a:lnTo>
                  <a:lnTo>
                    <a:pt x="168" y="39"/>
                  </a:lnTo>
                  <a:lnTo>
                    <a:pt x="173" y="41"/>
                  </a:lnTo>
                  <a:lnTo>
                    <a:pt x="177" y="42"/>
                  </a:lnTo>
                  <a:lnTo>
                    <a:pt x="182" y="44"/>
                  </a:lnTo>
                  <a:lnTo>
                    <a:pt x="186" y="45"/>
                  </a:lnTo>
                  <a:lnTo>
                    <a:pt x="191" y="47"/>
                  </a:lnTo>
                  <a:lnTo>
                    <a:pt x="196" y="48"/>
                  </a:lnTo>
                  <a:lnTo>
                    <a:pt x="201" y="50"/>
                  </a:lnTo>
                  <a:lnTo>
                    <a:pt x="206" y="51"/>
                  </a:lnTo>
                  <a:lnTo>
                    <a:pt x="211" y="53"/>
                  </a:lnTo>
                  <a:lnTo>
                    <a:pt x="215" y="54"/>
                  </a:lnTo>
                  <a:lnTo>
                    <a:pt x="221" y="56"/>
                  </a:lnTo>
                  <a:lnTo>
                    <a:pt x="225" y="57"/>
                  </a:lnTo>
                  <a:lnTo>
                    <a:pt x="230" y="60"/>
                  </a:lnTo>
                  <a:lnTo>
                    <a:pt x="234" y="62"/>
                  </a:lnTo>
                  <a:lnTo>
                    <a:pt x="239" y="63"/>
                  </a:lnTo>
                  <a:lnTo>
                    <a:pt x="242" y="66"/>
                  </a:lnTo>
                  <a:lnTo>
                    <a:pt x="248" y="67"/>
                  </a:lnTo>
                  <a:lnTo>
                    <a:pt x="251" y="69"/>
                  </a:lnTo>
                  <a:lnTo>
                    <a:pt x="256" y="70"/>
                  </a:lnTo>
                  <a:lnTo>
                    <a:pt x="260" y="73"/>
                  </a:lnTo>
                  <a:lnTo>
                    <a:pt x="264" y="75"/>
                  </a:lnTo>
                  <a:lnTo>
                    <a:pt x="268" y="76"/>
                  </a:lnTo>
                  <a:lnTo>
                    <a:pt x="272" y="79"/>
                  </a:lnTo>
                  <a:lnTo>
                    <a:pt x="275" y="81"/>
                  </a:lnTo>
                  <a:lnTo>
                    <a:pt x="280" y="84"/>
                  </a:lnTo>
                  <a:lnTo>
                    <a:pt x="283" y="85"/>
                  </a:lnTo>
                  <a:lnTo>
                    <a:pt x="285" y="88"/>
                  </a:lnTo>
                  <a:lnTo>
                    <a:pt x="289" y="90"/>
                  </a:lnTo>
                  <a:lnTo>
                    <a:pt x="292" y="91"/>
                  </a:lnTo>
                  <a:lnTo>
                    <a:pt x="298" y="95"/>
                  </a:lnTo>
                  <a:lnTo>
                    <a:pt x="303" y="101"/>
                  </a:lnTo>
                  <a:lnTo>
                    <a:pt x="307" y="106"/>
                  </a:lnTo>
                  <a:lnTo>
                    <a:pt x="311" y="112"/>
                  </a:lnTo>
                  <a:lnTo>
                    <a:pt x="313" y="116"/>
                  </a:lnTo>
                  <a:lnTo>
                    <a:pt x="315" y="122"/>
                  </a:lnTo>
                  <a:lnTo>
                    <a:pt x="316" y="128"/>
                  </a:lnTo>
                  <a:lnTo>
                    <a:pt x="316" y="134"/>
                  </a:lnTo>
                  <a:lnTo>
                    <a:pt x="317" y="140"/>
                  </a:lnTo>
                  <a:lnTo>
                    <a:pt x="318" y="146"/>
                  </a:lnTo>
                  <a:lnTo>
                    <a:pt x="318" y="152"/>
                  </a:lnTo>
                  <a:lnTo>
                    <a:pt x="320" y="157"/>
                  </a:lnTo>
                  <a:lnTo>
                    <a:pt x="320" y="163"/>
                  </a:lnTo>
                  <a:lnTo>
                    <a:pt x="320" y="171"/>
                  </a:lnTo>
                  <a:lnTo>
                    <a:pt x="320" y="177"/>
                  </a:lnTo>
                  <a:lnTo>
                    <a:pt x="320" y="184"/>
                  </a:lnTo>
                  <a:lnTo>
                    <a:pt x="318" y="190"/>
                  </a:lnTo>
                  <a:lnTo>
                    <a:pt x="318" y="196"/>
                  </a:lnTo>
                  <a:lnTo>
                    <a:pt x="317" y="202"/>
                  </a:lnTo>
                  <a:lnTo>
                    <a:pt x="316" y="209"/>
                  </a:lnTo>
                  <a:lnTo>
                    <a:pt x="315" y="215"/>
                  </a:lnTo>
                  <a:lnTo>
                    <a:pt x="312" y="221"/>
                  </a:lnTo>
                  <a:lnTo>
                    <a:pt x="309" y="227"/>
                  </a:lnTo>
                  <a:lnTo>
                    <a:pt x="307" y="233"/>
                  </a:lnTo>
                  <a:lnTo>
                    <a:pt x="303" y="239"/>
                  </a:lnTo>
                  <a:lnTo>
                    <a:pt x="301" y="244"/>
                  </a:lnTo>
                  <a:lnTo>
                    <a:pt x="297" y="249"/>
                  </a:lnTo>
                  <a:lnTo>
                    <a:pt x="293" y="255"/>
                  </a:lnTo>
                  <a:lnTo>
                    <a:pt x="288" y="259"/>
                  </a:lnTo>
                  <a:lnTo>
                    <a:pt x="284" y="265"/>
                  </a:lnTo>
                  <a:lnTo>
                    <a:pt x="278" y="270"/>
                  </a:lnTo>
                  <a:lnTo>
                    <a:pt x="273" y="272"/>
                  </a:lnTo>
                  <a:lnTo>
                    <a:pt x="269" y="274"/>
                  </a:lnTo>
                  <a:lnTo>
                    <a:pt x="265" y="275"/>
                  </a:lnTo>
                  <a:lnTo>
                    <a:pt x="261" y="278"/>
                  </a:lnTo>
                  <a:lnTo>
                    <a:pt x="259" y="280"/>
                  </a:lnTo>
                  <a:lnTo>
                    <a:pt x="255" y="281"/>
                  </a:lnTo>
                  <a:lnTo>
                    <a:pt x="251" y="283"/>
                  </a:lnTo>
                  <a:lnTo>
                    <a:pt x="248" y="284"/>
                  </a:lnTo>
                  <a:lnTo>
                    <a:pt x="244" y="286"/>
                  </a:lnTo>
                  <a:lnTo>
                    <a:pt x="239" y="287"/>
                  </a:lnTo>
                  <a:lnTo>
                    <a:pt x="235" y="289"/>
                  </a:lnTo>
                  <a:lnTo>
                    <a:pt x="231" y="290"/>
                  </a:lnTo>
                  <a:lnTo>
                    <a:pt x="226" y="292"/>
                  </a:lnTo>
                  <a:lnTo>
                    <a:pt x="221" y="292"/>
                  </a:lnTo>
                  <a:lnTo>
                    <a:pt x="217" y="292"/>
                  </a:lnTo>
                  <a:lnTo>
                    <a:pt x="212" y="293"/>
                  </a:lnTo>
                  <a:lnTo>
                    <a:pt x="207" y="293"/>
                  </a:lnTo>
                  <a:lnTo>
                    <a:pt x="202" y="293"/>
                  </a:lnTo>
                  <a:lnTo>
                    <a:pt x="198" y="295"/>
                  </a:lnTo>
                  <a:lnTo>
                    <a:pt x="192" y="295"/>
                  </a:lnTo>
                  <a:lnTo>
                    <a:pt x="188" y="296"/>
                  </a:lnTo>
                  <a:lnTo>
                    <a:pt x="183" y="296"/>
                  </a:lnTo>
                  <a:lnTo>
                    <a:pt x="178" y="296"/>
                  </a:lnTo>
                  <a:lnTo>
                    <a:pt x="173" y="296"/>
                  </a:lnTo>
                  <a:lnTo>
                    <a:pt x="168" y="296"/>
                  </a:lnTo>
                  <a:lnTo>
                    <a:pt x="163" y="296"/>
                  </a:lnTo>
                  <a:lnTo>
                    <a:pt x="159" y="296"/>
                  </a:lnTo>
                  <a:lnTo>
                    <a:pt x="154" y="296"/>
                  </a:lnTo>
                  <a:lnTo>
                    <a:pt x="150" y="296"/>
                  </a:lnTo>
                  <a:lnTo>
                    <a:pt x="144" y="295"/>
                  </a:lnTo>
                  <a:lnTo>
                    <a:pt x="140" y="295"/>
                  </a:lnTo>
                  <a:lnTo>
                    <a:pt x="135" y="293"/>
                  </a:lnTo>
                  <a:lnTo>
                    <a:pt x="131" y="293"/>
                  </a:lnTo>
                  <a:lnTo>
                    <a:pt x="126" y="293"/>
                  </a:lnTo>
                  <a:lnTo>
                    <a:pt x="121" y="293"/>
                  </a:lnTo>
                  <a:lnTo>
                    <a:pt x="116" y="292"/>
                  </a:lnTo>
                  <a:lnTo>
                    <a:pt x="112" y="292"/>
                  </a:lnTo>
                  <a:lnTo>
                    <a:pt x="108" y="290"/>
                  </a:lnTo>
                  <a:lnTo>
                    <a:pt x="103" y="290"/>
                  </a:lnTo>
                  <a:lnTo>
                    <a:pt x="100" y="290"/>
                  </a:lnTo>
                  <a:lnTo>
                    <a:pt x="96" y="290"/>
                  </a:lnTo>
                  <a:lnTo>
                    <a:pt x="91" y="289"/>
                  </a:lnTo>
                  <a:lnTo>
                    <a:pt x="87" y="287"/>
                  </a:lnTo>
                  <a:lnTo>
                    <a:pt x="83" y="287"/>
                  </a:lnTo>
                  <a:lnTo>
                    <a:pt x="79" y="287"/>
                  </a:lnTo>
                  <a:lnTo>
                    <a:pt x="74" y="286"/>
                  </a:lnTo>
                  <a:lnTo>
                    <a:pt x="70" y="284"/>
                  </a:lnTo>
                  <a:lnTo>
                    <a:pt x="67" y="283"/>
                  </a:lnTo>
                  <a:lnTo>
                    <a:pt x="63" y="283"/>
                  </a:lnTo>
                  <a:lnTo>
                    <a:pt x="60" y="281"/>
                  </a:lnTo>
                  <a:lnTo>
                    <a:pt x="57" y="281"/>
                  </a:lnTo>
                  <a:lnTo>
                    <a:pt x="53" y="280"/>
                  </a:lnTo>
                  <a:lnTo>
                    <a:pt x="50" y="280"/>
                  </a:lnTo>
                  <a:lnTo>
                    <a:pt x="46" y="278"/>
                  </a:lnTo>
                  <a:lnTo>
                    <a:pt x="43" y="277"/>
                  </a:lnTo>
                  <a:lnTo>
                    <a:pt x="40" y="277"/>
                  </a:lnTo>
                  <a:lnTo>
                    <a:pt x="38" y="275"/>
                  </a:lnTo>
                  <a:lnTo>
                    <a:pt x="33" y="275"/>
                  </a:lnTo>
                  <a:lnTo>
                    <a:pt x="27" y="274"/>
                  </a:lnTo>
                  <a:lnTo>
                    <a:pt x="22" y="272"/>
                  </a:lnTo>
                  <a:lnTo>
                    <a:pt x="19" y="271"/>
                  </a:lnTo>
                  <a:lnTo>
                    <a:pt x="15" y="270"/>
                  </a:lnTo>
                  <a:lnTo>
                    <a:pt x="12" y="270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6" name="Freeform 21"/>
            <p:cNvSpPr>
              <a:spLocks/>
            </p:cNvSpPr>
            <p:nvPr/>
          </p:nvSpPr>
          <p:spPr bwMode="auto">
            <a:xfrm>
              <a:off x="2823" y="1238"/>
              <a:ext cx="231" cy="292"/>
            </a:xfrm>
            <a:custGeom>
              <a:avLst/>
              <a:gdLst>
                <a:gd name="T0" fmla="*/ 57 w 231"/>
                <a:gd name="T1" fmla="*/ 5 h 292"/>
                <a:gd name="T2" fmla="*/ 63 w 231"/>
                <a:gd name="T3" fmla="*/ 3 h 292"/>
                <a:gd name="T4" fmla="*/ 71 w 231"/>
                <a:gd name="T5" fmla="*/ 2 h 292"/>
                <a:gd name="T6" fmla="*/ 79 w 231"/>
                <a:gd name="T7" fmla="*/ 2 h 292"/>
                <a:gd name="T8" fmla="*/ 91 w 231"/>
                <a:gd name="T9" fmla="*/ 0 h 292"/>
                <a:gd name="T10" fmla="*/ 102 w 231"/>
                <a:gd name="T11" fmla="*/ 0 h 292"/>
                <a:gd name="T12" fmla="*/ 112 w 231"/>
                <a:gd name="T13" fmla="*/ 0 h 292"/>
                <a:gd name="T14" fmla="*/ 119 w 231"/>
                <a:gd name="T15" fmla="*/ 0 h 292"/>
                <a:gd name="T16" fmla="*/ 125 w 231"/>
                <a:gd name="T17" fmla="*/ 0 h 292"/>
                <a:gd name="T18" fmla="*/ 131 w 231"/>
                <a:gd name="T19" fmla="*/ 0 h 292"/>
                <a:gd name="T20" fmla="*/ 138 w 231"/>
                <a:gd name="T21" fmla="*/ 0 h 292"/>
                <a:gd name="T22" fmla="*/ 144 w 231"/>
                <a:gd name="T23" fmla="*/ 2 h 292"/>
                <a:gd name="T24" fmla="*/ 153 w 231"/>
                <a:gd name="T25" fmla="*/ 5 h 292"/>
                <a:gd name="T26" fmla="*/ 165 w 231"/>
                <a:gd name="T27" fmla="*/ 8 h 292"/>
                <a:gd name="T28" fmla="*/ 177 w 231"/>
                <a:gd name="T29" fmla="*/ 12 h 292"/>
                <a:gd name="T30" fmla="*/ 186 w 231"/>
                <a:gd name="T31" fmla="*/ 17 h 292"/>
                <a:gd name="T32" fmla="*/ 193 w 231"/>
                <a:gd name="T33" fmla="*/ 24 h 292"/>
                <a:gd name="T34" fmla="*/ 200 w 231"/>
                <a:gd name="T35" fmla="*/ 33 h 292"/>
                <a:gd name="T36" fmla="*/ 203 w 231"/>
                <a:gd name="T37" fmla="*/ 42 h 292"/>
                <a:gd name="T38" fmla="*/ 206 w 231"/>
                <a:gd name="T39" fmla="*/ 53 h 292"/>
                <a:gd name="T40" fmla="*/ 208 w 231"/>
                <a:gd name="T41" fmla="*/ 64 h 292"/>
                <a:gd name="T42" fmla="*/ 210 w 231"/>
                <a:gd name="T43" fmla="*/ 73 h 292"/>
                <a:gd name="T44" fmla="*/ 212 w 231"/>
                <a:gd name="T45" fmla="*/ 80 h 292"/>
                <a:gd name="T46" fmla="*/ 213 w 231"/>
                <a:gd name="T47" fmla="*/ 87 h 292"/>
                <a:gd name="T48" fmla="*/ 215 w 231"/>
                <a:gd name="T49" fmla="*/ 96 h 292"/>
                <a:gd name="T50" fmla="*/ 216 w 231"/>
                <a:gd name="T51" fmla="*/ 105 h 292"/>
                <a:gd name="T52" fmla="*/ 217 w 231"/>
                <a:gd name="T53" fmla="*/ 114 h 292"/>
                <a:gd name="T54" fmla="*/ 219 w 231"/>
                <a:gd name="T55" fmla="*/ 123 h 292"/>
                <a:gd name="T56" fmla="*/ 220 w 231"/>
                <a:gd name="T57" fmla="*/ 132 h 292"/>
                <a:gd name="T58" fmla="*/ 222 w 231"/>
                <a:gd name="T59" fmla="*/ 142 h 292"/>
                <a:gd name="T60" fmla="*/ 224 w 231"/>
                <a:gd name="T61" fmla="*/ 151 h 292"/>
                <a:gd name="T62" fmla="*/ 225 w 231"/>
                <a:gd name="T63" fmla="*/ 160 h 292"/>
                <a:gd name="T64" fmla="*/ 226 w 231"/>
                <a:gd name="T65" fmla="*/ 170 h 292"/>
                <a:gd name="T66" fmla="*/ 227 w 231"/>
                <a:gd name="T67" fmla="*/ 177 h 292"/>
                <a:gd name="T68" fmla="*/ 227 w 231"/>
                <a:gd name="T69" fmla="*/ 186 h 292"/>
                <a:gd name="T70" fmla="*/ 229 w 231"/>
                <a:gd name="T71" fmla="*/ 197 h 292"/>
                <a:gd name="T72" fmla="*/ 230 w 231"/>
                <a:gd name="T73" fmla="*/ 205 h 292"/>
                <a:gd name="T74" fmla="*/ 230 w 231"/>
                <a:gd name="T75" fmla="*/ 213 h 292"/>
                <a:gd name="T76" fmla="*/ 230 w 231"/>
                <a:gd name="T77" fmla="*/ 220 h 292"/>
                <a:gd name="T78" fmla="*/ 230 w 231"/>
                <a:gd name="T79" fmla="*/ 227 h 292"/>
                <a:gd name="T80" fmla="*/ 230 w 231"/>
                <a:gd name="T81" fmla="*/ 238 h 292"/>
                <a:gd name="T82" fmla="*/ 230 w 231"/>
                <a:gd name="T83" fmla="*/ 250 h 292"/>
                <a:gd name="T84" fmla="*/ 230 w 231"/>
                <a:gd name="T85" fmla="*/ 260 h 292"/>
                <a:gd name="T86" fmla="*/ 229 w 231"/>
                <a:gd name="T87" fmla="*/ 267 h 292"/>
                <a:gd name="T88" fmla="*/ 224 w 231"/>
                <a:gd name="T89" fmla="*/ 273 h 292"/>
                <a:gd name="T90" fmla="*/ 213 w 231"/>
                <a:gd name="T91" fmla="*/ 278 h 292"/>
                <a:gd name="T92" fmla="*/ 203 w 231"/>
                <a:gd name="T93" fmla="*/ 282 h 292"/>
                <a:gd name="T94" fmla="*/ 197 w 231"/>
                <a:gd name="T95" fmla="*/ 284 h 292"/>
                <a:gd name="T96" fmla="*/ 189 w 231"/>
                <a:gd name="T97" fmla="*/ 285 h 292"/>
                <a:gd name="T98" fmla="*/ 183 w 231"/>
                <a:gd name="T99" fmla="*/ 286 h 292"/>
                <a:gd name="T100" fmla="*/ 176 w 231"/>
                <a:gd name="T101" fmla="*/ 288 h 292"/>
                <a:gd name="T102" fmla="*/ 168 w 231"/>
                <a:gd name="T103" fmla="*/ 289 h 292"/>
                <a:gd name="T104" fmla="*/ 160 w 231"/>
                <a:gd name="T105" fmla="*/ 289 h 292"/>
                <a:gd name="T106" fmla="*/ 154 w 231"/>
                <a:gd name="T107" fmla="*/ 291 h 292"/>
                <a:gd name="T108" fmla="*/ 146 w 231"/>
                <a:gd name="T109" fmla="*/ 291 h 292"/>
                <a:gd name="T110" fmla="*/ 141 w 231"/>
                <a:gd name="T111" fmla="*/ 292 h 292"/>
                <a:gd name="T112" fmla="*/ 0 w 231"/>
                <a:gd name="T113" fmla="*/ 208 h 292"/>
                <a:gd name="T114" fmla="*/ 55 w 231"/>
                <a:gd name="T115" fmla="*/ 5 h 2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1" h="292">
                  <a:moveTo>
                    <a:pt x="55" y="5"/>
                  </a:moveTo>
                  <a:lnTo>
                    <a:pt x="57" y="5"/>
                  </a:lnTo>
                  <a:lnTo>
                    <a:pt x="60" y="3"/>
                  </a:lnTo>
                  <a:lnTo>
                    <a:pt x="63" y="3"/>
                  </a:lnTo>
                  <a:lnTo>
                    <a:pt x="67" y="3"/>
                  </a:lnTo>
                  <a:lnTo>
                    <a:pt x="71" y="2"/>
                  </a:lnTo>
                  <a:lnTo>
                    <a:pt x="76" y="2"/>
                  </a:lnTo>
                  <a:lnTo>
                    <a:pt x="79" y="2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1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1" y="2"/>
                  </a:lnTo>
                  <a:lnTo>
                    <a:pt x="144" y="2"/>
                  </a:lnTo>
                  <a:lnTo>
                    <a:pt x="148" y="3"/>
                  </a:lnTo>
                  <a:lnTo>
                    <a:pt x="153" y="5"/>
                  </a:lnTo>
                  <a:lnTo>
                    <a:pt x="159" y="5"/>
                  </a:lnTo>
                  <a:lnTo>
                    <a:pt x="165" y="8"/>
                  </a:lnTo>
                  <a:lnTo>
                    <a:pt x="172" y="9"/>
                  </a:lnTo>
                  <a:lnTo>
                    <a:pt x="177" y="12"/>
                  </a:lnTo>
                  <a:lnTo>
                    <a:pt x="182" y="14"/>
                  </a:lnTo>
                  <a:lnTo>
                    <a:pt x="186" y="17"/>
                  </a:lnTo>
                  <a:lnTo>
                    <a:pt x="189" y="20"/>
                  </a:lnTo>
                  <a:lnTo>
                    <a:pt x="193" y="24"/>
                  </a:lnTo>
                  <a:lnTo>
                    <a:pt x="197" y="27"/>
                  </a:lnTo>
                  <a:lnTo>
                    <a:pt x="200" y="33"/>
                  </a:lnTo>
                  <a:lnTo>
                    <a:pt x="202" y="37"/>
                  </a:lnTo>
                  <a:lnTo>
                    <a:pt x="203" y="42"/>
                  </a:lnTo>
                  <a:lnTo>
                    <a:pt x="205" y="48"/>
                  </a:lnTo>
                  <a:lnTo>
                    <a:pt x="206" y="53"/>
                  </a:lnTo>
                  <a:lnTo>
                    <a:pt x="207" y="61"/>
                  </a:lnTo>
                  <a:lnTo>
                    <a:pt x="208" y="64"/>
                  </a:lnTo>
                  <a:lnTo>
                    <a:pt x="210" y="68"/>
                  </a:lnTo>
                  <a:lnTo>
                    <a:pt x="210" y="73"/>
                  </a:lnTo>
                  <a:lnTo>
                    <a:pt x="211" y="76"/>
                  </a:lnTo>
                  <a:lnTo>
                    <a:pt x="212" y="80"/>
                  </a:lnTo>
                  <a:lnTo>
                    <a:pt x="212" y="84"/>
                  </a:lnTo>
                  <a:lnTo>
                    <a:pt x="213" y="87"/>
                  </a:lnTo>
                  <a:lnTo>
                    <a:pt x="215" y="93"/>
                  </a:lnTo>
                  <a:lnTo>
                    <a:pt x="215" y="96"/>
                  </a:lnTo>
                  <a:lnTo>
                    <a:pt x="216" y="101"/>
                  </a:lnTo>
                  <a:lnTo>
                    <a:pt x="216" y="105"/>
                  </a:lnTo>
                  <a:lnTo>
                    <a:pt x="217" y="109"/>
                  </a:lnTo>
                  <a:lnTo>
                    <a:pt x="217" y="114"/>
                  </a:lnTo>
                  <a:lnTo>
                    <a:pt x="219" y="118"/>
                  </a:lnTo>
                  <a:lnTo>
                    <a:pt x="219" y="123"/>
                  </a:lnTo>
                  <a:lnTo>
                    <a:pt x="220" y="129"/>
                  </a:lnTo>
                  <a:lnTo>
                    <a:pt x="220" y="132"/>
                  </a:lnTo>
                  <a:lnTo>
                    <a:pt x="221" y="136"/>
                  </a:lnTo>
                  <a:lnTo>
                    <a:pt x="222" y="142"/>
                  </a:lnTo>
                  <a:lnTo>
                    <a:pt x="224" y="146"/>
                  </a:lnTo>
                  <a:lnTo>
                    <a:pt x="224" y="151"/>
                  </a:lnTo>
                  <a:lnTo>
                    <a:pt x="224" y="155"/>
                  </a:lnTo>
                  <a:lnTo>
                    <a:pt x="225" y="160"/>
                  </a:lnTo>
                  <a:lnTo>
                    <a:pt x="226" y="166"/>
                  </a:lnTo>
                  <a:lnTo>
                    <a:pt x="226" y="170"/>
                  </a:lnTo>
                  <a:lnTo>
                    <a:pt x="226" y="174"/>
                  </a:lnTo>
                  <a:lnTo>
                    <a:pt x="227" y="177"/>
                  </a:lnTo>
                  <a:lnTo>
                    <a:pt x="227" y="183"/>
                  </a:lnTo>
                  <a:lnTo>
                    <a:pt x="227" y="186"/>
                  </a:lnTo>
                  <a:lnTo>
                    <a:pt x="229" y="192"/>
                  </a:lnTo>
                  <a:lnTo>
                    <a:pt x="229" y="197"/>
                  </a:lnTo>
                  <a:lnTo>
                    <a:pt x="230" y="201"/>
                  </a:lnTo>
                  <a:lnTo>
                    <a:pt x="230" y="205"/>
                  </a:lnTo>
                  <a:lnTo>
                    <a:pt x="230" y="208"/>
                  </a:lnTo>
                  <a:lnTo>
                    <a:pt x="230" y="213"/>
                  </a:lnTo>
                  <a:lnTo>
                    <a:pt x="230" y="217"/>
                  </a:lnTo>
                  <a:lnTo>
                    <a:pt x="230" y="220"/>
                  </a:lnTo>
                  <a:lnTo>
                    <a:pt x="230" y="225"/>
                  </a:lnTo>
                  <a:lnTo>
                    <a:pt x="230" y="227"/>
                  </a:lnTo>
                  <a:lnTo>
                    <a:pt x="231" y="232"/>
                  </a:lnTo>
                  <a:lnTo>
                    <a:pt x="230" y="238"/>
                  </a:lnTo>
                  <a:lnTo>
                    <a:pt x="230" y="245"/>
                  </a:lnTo>
                  <a:lnTo>
                    <a:pt x="230" y="250"/>
                  </a:lnTo>
                  <a:lnTo>
                    <a:pt x="230" y="255"/>
                  </a:lnTo>
                  <a:lnTo>
                    <a:pt x="230" y="260"/>
                  </a:lnTo>
                  <a:lnTo>
                    <a:pt x="230" y="264"/>
                  </a:lnTo>
                  <a:lnTo>
                    <a:pt x="229" y="267"/>
                  </a:lnTo>
                  <a:lnTo>
                    <a:pt x="227" y="270"/>
                  </a:lnTo>
                  <a:lnTo>
                    <a:pt x="224" y="273"/>
                  </a:lnTo>
                  <a:lnTo>
                    <a:pt x="219" y="276"/>
                  </a:lnTo>
                  <a:lnTo>
                    <a:pt x="213" y="278"/>
                  </a:lnTo>
                  <a:lnTo>
                    <a:pt x="207" y="281"/>
                  </a:lnTo>
                  <a:lnTo>
                    <a:pt x="203" y="282"/>
                  </a:lnTo>
                  <a:lnTo>
                    <a:pt x="201" y="284"/>
                  </a:lnTo>
                  <a:lnTo>
                    <a:pt x="197" y="284"/>
                  </a:lnTo>
                  <a:lnTo>
                    <a:pt x="193" y="285"/>
                  </a:lnTo>
                  <a:lnTo>
                    <a:pt x="189" y="285"/>
                  </a:lnTo>
                  <a:lnTo>
                    <a:pt x="186" y="286"/>
                  </a:lnTo>
                  <a:lnTo>
                    <a:pt x="183" y="286"/>
                  </a:lnTo>
                  <a:lnTo>
                    <a:pt x="179" y="288"/>
                  </a:lnTo>
                  <a:lnTo>
                    <a:pt x="176" y="288"/>
                  </a:lnTo>
                  <a:lnTo>
                    <a:pt x="170" y="289"/>
                  </a:lnTo>
                  <a:lnTo>
                    <a:pt x="168" y="289"/>
                  </a:lnTo>
                  <a:lnTo>
                    <a:pt x="164" y="289"/>
                  </a:lnTo>
                  <a:lnTo>
                    <a:pt x="160" y="289"/>
                  </a:lnTo>
                  <a:lnTo>
                    <a:pt x="158" y="289"/>
                  </a:lnTo>
                  <a:lnTo>
                    <a:pt x="154" y="291"/>
                  </a:lnTo>
                  <a:lnTo>
                    <a:pt x="153" y="291"/>
                  </a:lnTo>
                  <a:lnTo>
                    <a:pt x="146" y="291"/>
                  </a:lnTo>
                  <a:lnTo>
                    <a:pt x="144" y="292"/>
                  </a:lnTo>
                  <a:lnTo>
                    <a:pt x="141" y="292"/>
                  </a:lnTo>
                  <a:lnTo>
                    <a:pt x="0" y="208"/>
                  </a:lnTo>
                  <a:lnTo>
                    <a:pt x="55" y="5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7" name="Freeform 22"/>
            <p:cNvSpPr>
              <a:spLocks/>
            </p:cNvSpPr>
            <p:nvPr/>
          </p:nvSpPr>
          <p:spPr bwMode="auto">
            <a:xfrm>
              <a:off x="2842" y="1312"/>
              <a:ext cx="217" cy="215"/>
            </a:xfrm>
            <a:custGeom>
              <a:avLst/>
              <a:gdLst>
                <a:gd name="T0" fmla="*/ 0 w 217"/>
                <a:gd name="T1" fmla="*/ 117 h 215"/>
                <a:gd name="T2" fmla="*/ 0 w 217"/>
                <a:gd name="T3" fmla="*/ 111 h 215"/>
                <a:gd name="T4" fmla="*/ 1 w 217"/>
                <a:gd name="T5" fmla="*/ 103 h 215"/>
                <a:gd name="T6" fmla="*/ 2 w 217"/>
                <a:gd name="T7" fmla="*/ 96 h 215"/>
                <a:gd name="T8" fmla="*/ 4 w 217"/>
                <a:gd name="T9" fmla="*/ 87 h 215"/>
                <a:gd name="T10" fmla="*/ 5 w 217"/>
                <a:gd name="T11" fmla="*/ 77 h 215"/>
                <a:gd name="T12" fmla="*/ 7 w 217"/>
                <a:gd name="T13" fmla="*/ 66 h 215"/>
                <a:gd name="T14" fmla="*/ 10 w 217"/>
                <a:gd name="T15" fmla="*/ 56 h 215"/>
                <a:gd name="T16" fmla="*/ 11 w 217"/>
                <a:gd name="T17" fmla="*/ 46 h 215"/>
                <a:gd name="T18" fmla="*/ 14 w 217"/>
                <a:gd name="T19" fmla="*/ 35 h 215"/>
                <a:gd name="T20" fmla="*/ 16 w 217"/>
                <a:gd name="T21" fmla="*/ 27 h 215"/>
                <a:gd name="T22" fmla="*/ 19 w 217"/>
                <a:gd name="T23" fmla="*/ 18 h 215"/>
                <a:gd name="T24" fmla="*/ 21 w 217"/>
                <a:gd name="T25" fmla="*/ 10 h 215"/>
                <a:gd name="T26" fmla="*/ 25 w 217"/>
                <a:gd name="T27" fmla="*/ 3 h 215"/>
                <a:gd name="T28" fmla="*/ 29 w 217"/>
                <a:gd name="T29" fmla="*/ 0 h 215"/>
                <a:gd name="T30" fmla="*/ 34 w 217"/>
                <a:gd name="T31" fmla="*/ 0 h 215"/>
                <a:gd name="T32" fmla="*/ 40 w 217"/>
                <a:gd name="T33" fmla="*/ 3 h 215"/>
                <a:gd name="T34" fmla="*/ 49 w 217"/>
                <a:gd name="T35" fmla="*/ 6 h 215"/>
                <a:gd name="T36" fmla="*/ 59 w 217"/>
                <a:gd name="T37" fmla="*/ 10 h 215"/>
                <a:gd name="T38" fmla="*/ 69 w 217"/>
                <a:gd name="T39" fmla="*/ 16 h 215"/>
                <a:gd name="T40" fmla="*/ 82 w 217"/>
                <a:gd name="T41" fmla="*/ 24 h 215"/>
                <a:gd name="T42" fmla="*/ 91 w 217"/>
                <a:gd name="T43" fmla="*/ 30 h 215"/>
                <a:gd name="T44" fmla="*/ 98 w 217"/>
                <a:gd name="T45" fmla="*/ 34 h 215"/>
                <a:gd name="T46" fmla="*/ 107 w 217"/>
                <a:gd name="T47" fmla="*/ 40 h 215"/>
                <a:gd name="T48" fmla="*/ 116 w 217"/>
                <a:gd name="T49" fmla="*/ 46 h 215"/>
                <a:gd name="T50" fmla="*/ 122 w 217"/>
                <a:gd name="T51" fmla="*/ 49 h 215"/>
                <a:gd name="T52" fmla="*/ 131 w 217"/>
                <a:gd name="T53" fmla="*/ 56 h 215"/>
                <a:gd name="T54" fmla="*/ 143 w 217"/>
                <a:gd name="T55" fmla="*/ 65 h 215"/>
                <a:gd name="T56" fmla="*/ 153 w 217"/>
                <a:gd name="T57" fmla="*/ 74 h 215"/>
                <a:gd name="T58" fmla="*/ 162 w 217"/>
                <a:gd name="T59" fmla="*/ 83 h 215"/>
                <a:gd name="T60" fmla="*/ 169 w 217"/>
                <a:gd name="T61" fmla="*/ 90 h 215"/>
                <a:gd name="T62" fmla="*/ 174 w 217"/>
                <a:gd name="T63" fmla="*/ 97 h 215"/>
                <a:gd name="T64" fmla="*/ 179 w 217"/>
                <a:gd name="T65" fmla="*/ 108 h 215"/>
                <a:gd name="T66" fmla="*/ 184 w 217"/>
                <a:gd name="T67" fmla="*/ 118 h 215"/>
                <a:gd name="T68" fmla="*/ 188 w 217"/>
                <a:gd name="T69" fmla="*/ 127 h 215"/>
                <a:gd name="T70" fmla="*/ 191 w 217"/>
                <a:gd name="T71" fmla="*/ 134 h 215"/>
                <a:gd name="T72" fmla="*/ 194 w 217"/>
                <a:gd name="T73" fmla="*/ 142 h 215"/>
                <a:gd name="T74" fmla="*/ 198 w 217"/>
                <a:gd name="T75" fmla="*/ 151 h 215"/>
                <a:gd name="T76" fmla="*/ 201 w 217"/>
                <a:gd name="T77" fmla="*/ 158 h 215"/>
                <a:gd name="T78" fmla="*/ 205 w 217"/>
                <a:gd name="T79" fmla="*/ 168 h 215"/>
                <a:gd name="T80" fmla="*/ 211 w 217"/>
                <a:gd name="T81" fmla="*/ 180 h 215"/>
                <a:gd name="T82" fmla="*/ 213 w 217"/>
                <a:gd name="T83" fmla="*/ 189 h 215"/>
                <a:gd name="T84" fmla="*/ 216 w 217"/>
                <a:gd name="T85" fmla="*/ 195 h 215"/>
                <a:gd name="T86" fmla="*/ 188 w 217"/>
                <a:gd name="T87" fmla="*/ 215 h 215"/>
                <a:gd name="T88" fmla="*/ 0 w 217"/>
                <a:gd name="T89" fmla="*/ 118 h 21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17" h="215">
                  <a:moveTo>
                    <a:pt x="0" y="118"/>
                  </a:moveTo>
                  <a:lnTo>
                    <a:pt x="0" y="117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1" y="108"/>
                  </a:lnTo>
                  <a:lnTo>
                    <a:pt x="1" y="103"/>
                  </a:lnTo>
                  <a:lnTo>
                    <a:pt x="2" y="100"/>
                  </a:lnTo>
                  <a:lnTo>
                    <a:pt x="2" y="96"/>
                  </a:lnTo>
                  <a:lnTo>
                    <a:pt x="4" y="92"/>
                  </a:lnTo>
                  <a:lnTo>
                    <a:pt x="4" y="87"/>
                  </a:lnTo>
                  <a:lnTo>
                    <a:pt x="5" y="83"/>
                  </a:lnTo>
                  <a:lnTo>
                    <a:pt x="5" y="77"/>
                  </a:lnTo>
                  <a:lnTo>
                    <a:pt x="6" y="72"/>
                  </a:lnTo>
                  <a:lnTo>
                    <a:pt x="7" y="66"/>
                  </a:lnTo>
                  <a:lnTo>
                    <a:pt x="9" y="62"/>
                  </a:lnTo>
                  <a:lnTo>
                    <a:pt x="10" y="56"/>
                  </a:lnTo>
                  <a:lnTo>
                    <a:pt x="10" y="50"/>
                  </a:lnTo>
                  <a:lnTo>
                    <a:pt x="11" y="46"/>
                  </a:lnTo>
                  <a:lnTo>
                    <a:pt x="12" y="41"/>
                  </a:lnTo>
                  <a:lnTo>
                    <a:pt x="14" y="35"/>
                  </a:lnTo>
                  <a:lnTo>
                    <a:pt x="15" y="31"/>
                  </a:lnTo>
                  <a:lnTo>
                    <a:pt x="16" y="27"/>
                  </a:lnTo>
                  <a:lnTo>
                    <a:pt x="17" y="22"/>
                  </a:lnTo>
                  <a:lnTo>
                    <a:pt x="19" y="18"/>
                  </a:lnTo>
                  <a:lnTo>
                    <a:pt x="20" y="13"/>
                  </a:lnTo>
                  <a:lnTo>
                    <a:pt x="21" y="10"/>
                  </a:lnTo>
                  <a:lnTo>
                    <a:pt x="23" y="7"/>
                  </a:lnTo>
                  <a:lnTo>
                    <a:pt x="25" y="3"/>
                  </a:lnTo>
                  <a:lnTo>
                    <a:pt x="28" y="2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40" y="3"/>
                  </a:lnTo>
                  <a:lnTo>
                    <a:pt x="44" y="5"/>
                  </a:lnTo>
                  <a:lnTo>
                    <a:pt x="49" y="6"/>
                  </a:lnTo>
                  <a:lnTo>
                    <a:pt x="54" y="9"/>
                  </a:lnTo>
                  <a:lnTo>
                    <a:pt x="59" y="10"/>
                  </a:lnTo>
                  <a:lnTo>
                    <a:pt x="64" y="13"/>
                  </a:lnTo>
                  <a:lnTo>
                    <a:pt x="69" y="16"/>
                  </a:lnTo>
                  <a:lnTo>
                    <a:pt x="76" y="21"/>
                  </a:lnTo>
                  <a:lnTo>
                    <a:pt x="82" y="24"/>
                  </a:lnTo>
                  <a:lnTo>
                    <a:pt x="88" y="28"/>
                  </a:lnTo>
                  <a:lnTo>
                    <a:pt x="91" y="30"/>
                  </a:lnTo>
                  <a:lnTo>
                    <a:pt x="95" y="31"/>
                  </a:lnTo>
                  <a:lnTo>
                    <a:pt x="98" y="34"/>
                  </a:lnTo>
                  <a:lnTo>
                    <a:pt x="101" y="35"/>
                  </a:lnTo>
                  <a:lnTo>
                    <a:pt x="107" y="40"/>
                  </a:lnTo>
                  <a:lnTo>
                    <a:pt x="114" y="43"/>
                  </a:lnTo>
                  <a:lnTo>
                    <a:pt x="116" y="46"/>
                  </a:lnTo>
                  <a:lnTo>
                    <a:pt x="120" y="47"/>
                  </a:lnTo>
                  <a:lnTo>
                    <a:pt x="122" y="49"/>
                  </a:lnTo>
                  <a:lnTo>
                    <a:pt x="126" y="52"/>
                  </a:lnTo>
                  <a:lnTo>
                    <a:pt x="131" y="56"/>
                  </a:lnTo>
                  <a:lnTo>
                    <a:pt x="138" y="61"/>
                  </a:lnTo>
                  <a:lnTo>
                    <a:pt x="143" y="65"/>
                  </a:lnTo>
                  <a:lnTo>
                    <a:pt x="148" y="69"/>
                  </a:lnTo>
                  <a:lnTo>
                    <a:pt x="153" y="74"/>
                  </a:lnTo>
                  <a:lnTo>
                    <a:pt x="158" y="78"/>
                  </a:lnTo>
                  <a:lnTo>
                    <a:pt x="162" y="83"/>
                  </a:lnTo>
                  <a:lnTo>
                    <a:pt x="165" y="87"/>
                  </a:lnTo>
                  <a:lnTo>
                    <a:pt x="169" y="90"/>
                  </a:lnTo>
                  <a:lnTo>
                    <a:pt x="172" y="94"/>
                  </a:lnTo>
                  <a:lnTo>
                    <a:pt x="174" y="97"/>
                  </a:lnTo>
                  <a:lnTo>
                    <a:pt x="177" y="102"/>
                  </a:lnTo>
                  <a:lnTo>
                    <a:pt x="179" y="108"/>
                  </a:lnTo>
                  <a:lnTo>
                    <a:pt x="183" y="115"/>
                  </a:lnTo>
                  <a:lnTo>
                    <a:pt x="184" y="118"/>
                  </a:lnTo>
                  <a:lnTo>
                    <a:pt x="187" y="123"/>
                  </a:lnTo>
                  <a:lnTo>
                    <a:pt x="188" y="127"/>
                  </a:lnTo>
                  <a:lnTo>
                    <a:pt x="189" y="131"/>
                  </a:lnTo>
                  <a:lnTo>
                    <a:pt x="191" y="134"/>
                  </a:lnTo>
                  <a:lnTo>
                    <a:pt x="193" y="139"/>
                  </a:lnTo>
                  <a:lnTo>
                    <a:pt x="194" y="142"/>
                  </a:lnTo>
                  <a:lnTo>
                    <a:pt x="196" y="146"/>
                  </a:lnTo>
                  <a:lnTo>
                    <a:pt x="198" y="151"/>
                  </a:lnTo>
                  <a:lnTo>
                    <a:pt x="200" y="153"/>
                  </a:lnTo>
                  <a:lnTo>
                    <a:pt x="201" y="158"/>
                  </a:lnTo>
                  <a:lnTo>
                    <a:pt x="203" y="162"/>
                  </a:lnTo>
                  <a:lnTo>
                    <a:pt x="205" y="168"/>
                  </a:lnTo>
                  <a:lnTo>
                    <a:pt x="208" y="174"/>
                  </a:lnTo>
                  <a:lnTo>
                    <a:pt x="211" y="180"/>
                  </a:lnTo>
                  <a:lnTo>
                    <a:pt x="212" y="186"/>
                  </a:lnTo>
                  <a:lnTo>
                    <a:pt x="213" y="189"/>
                  </a:lnTo>
                  <a:lnTo>
                    <a:pt x="216" y="193"/>
                  </a:lnTo>
                  <a:lnTo>
                    <a:pt x="216" y="195"/>
                  </a:lnTo>
                  <a:lnTo>
                    <a:pt x="217" y="196"/>
                  </a:lnTo>
                  <a:lnTo>
                    <a:pt x="188" y="215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6E2E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8" name="Freeform 23"/>
            <p:cNvSpPr>
              <a:spLocks/>
            </p:cNvSpPr>
            <p:nvPr/>
          </p:nvSpPr>
          <p:spPr bwMode="auto">
            <a:xfrm>
              <a:off x="2696" y="1224"/>
              <a:ext cx="176" cy="209"/>
            </a:xfrm>
            <a:custGeom>
              <a:avLst/>
              <a:gdLst>
                <a:gd name="T0" fmla="*/ 2 w 176"/>
                <a:gd name="T1" fmla="*/ 191 h 209"/>
                <a:gd name="T2" fmla="*/ 9 w 176"/>
                <a:gd name="T3" fmla="*/ 193 h 209"/>
                <a:gd name="T4" fmla="*/ 18 w 176"/>
                <a:gd name="T5" fmla="*/ 194 h 209"/>
                <a:gd name="T6" fmla="*/ 27 w 176"/>
                <a:gd name="T7" fmla="*/ 197 h 209"/>
                <a:gd name="T8" fmla="*/ 32 w 176"/>
                <a:gd name="T9" fmla="*/ 199 h 209"/>
                <a:gd name="T10" fmla="*/ 38 w 176"/>
                <a:gd name="T11" fmla="*/ 199 h 209"/>
                <a:gd name="T12" fmla="*/ 45 w 176"/>
                <a:gd name="T13" fmla="*/ 200 h 209"/>
                <a:gd name="T14" fmla="*/ 52 w 176"/>
                <a:gd name="T15" fmla="*/ 202 h 209"/>
                <a:gd name="T16" fmla="*/ 58 w 176"/>
                <a:gd name="T17" fmla="*/ 203 h 209"/>
                <a:gd name="T18" fmla="*/ 66 w 176"/>
                <a:gd name="T19" fmla="*/ 205 h 209"/>
                <a:gd name="T20" fmla="*/ 74 w 176"/>
                <a:gd name="T21" fmla="*/ 206 h 209"/>
                <a:gd name="T22" fmla="*/ 80 w 176"/>
                <a:gd name="T23" fmla="*/ 206 h 209"/>
                <a:gd name="T24" fmla="*/ 88 w 176"/>
                <a:gd name="T25" fmla="*/ 208 h 209"/>
                <a:gd name="T26" fmla="*/ 95 w 176"/>
                <a:gd name="T27" fmla="*/ 208 h 209"/>
                <a:gd name="T28" fmla="*/ 101 w 176"/>
                <a:gd name="T29" fmla="*/ 209 h 209"/>
                <a:gd name="T30" fmla="*/ 109 w 176"/>
                <a:gd name="T31" fmla="*/ 209 h 209"/>
                <a:gd name="T32" fmla="*/ 115 w 176"/>
                <a:gd name="T33" fmla="*/ 209 h 209"/>
                <a:gd name="T34" fmla="*/ 122 w 176"/>
                <a:gd name="T35" fmla="*/ 209 h 209"/>
                <a:gd name="T36" fmla="*/ 129 w 176"/>
                <a:gd name="T37" fmla="*/ 209 h 209"/>
                <a:gd name="T38" fmla="*/ 138 w 176"/>
                <a:gd name="T39" fmla="*/ 208 h 209"/>
                <a:gd name="T40" fmla="*/ 147 w 176"/>
                <a:gd name="T41" fmla="*/ 205 h 209"/>
                <a:gd name="T42" fmla="*/ 155 w 176"/>
                <a:gd name="T43" fmla="*/ 200 h 209"/>
                <a:gd name="T44" fmla="*/ 160 w 176"/>
                <a:gd name="T45" fmla="*/ 196 h 209"/>
                <a:gd name="T46" fmla="*/ 163 w 176"/>
                <a:gd name="T47" fmla="*/ 188 h 209"/>
                <a:gd name="T48" fmla="*/ 165 w 176"/>
                <a:gd name="T49" fmla="*/ 180 h 209"/>
                <a:gd name="T50" fmla="*/ 167 w 176"/>
                <a:gd name="T51" fmla="*/ 169 h 209"/>
                <a:gd name="T52" fmla="*/ 169 w 176"/>
                <a:gd name="T53" fmla="*/ 157 h 209"/>
                <a:gd name="T54" fmla="*/ 171 w 176"/>
                <a:gd name="T55" fmla="*/ 146 h 209"/>
                <a:gd name="T56" fmla="*/ 172 w 176"/>
                <a:gd name="T57" fmla="*/ 134 h 209"/>
                <a:gd name="T58" fmla="*/ 174 w 176"/>
                <a:gd name="T59" fmla="*/ 121 h 209"/>
                <a:gd name="T60" fmla="*/ 175 w 176"/>
                <a:gd name="T61" fmla="*/ 107 h 209"/>
                <a:gd name="T62" fmla="*/ 176 w 176"/>
                <a:gd name="T63" fmla="*/ 94 h 209"/>
                <a:gd name="T64" fmla="*/ 176 w 176"/>
                <a:gd name="T65" fmla="*/ 81 h 209"/>
                <a:gd name="T66" fmla="*/ 176 w 176"/>
                <a:gd name="T67" fmla="*/ 67 h 209"/>
                <a:gd name="T68" fmla="*/ 175 w 176"/>
                <a:gd name="T69" fmla="*/ 56 h 209"/>
                <a:gd name="T70" fmla="*/ 174 w 176"/>
                <a:gd name="T71" fmla="*/ 45 h 209"/>
                <a:gd name="T72" fmla="*/ 171 w 176"/>
                <a:gd name="T73" fmla="*/ 35 h 209"/>
                <a:gd name="T74" fmla="*/ 169 w 176"/>
                <a:gd name="T75" fmla="*/ 28 h 209"/>
                <a:gd name="T76" fmla="*/ 163 w 176"/>
                <a:gd name="T77" fmla="*/ 20 h 209"/>
                <a:gd name="T78" fmla="*/ 158 w 176"/>
                <a:gd name="T79" fmla="*/ 16 h 209"/>
                <a:gd name="T80" fmla="*/ 152 w 176"/>
                <a:gd name="T81" fmla="*/ 11 h 209"/>
                <a:gd name="T82" fmla="*/ 144 w 176"/>
                <a:gd name="T83" fmla="*/ 8 h 209"/>
                <a:gd name="T84" fmla="*/ 136 w 176"/>
                <a:gd name="T85" fmla="*/ 6 h 209"/>
                <a:gd name="T86" fmla="*/ 126 w 176"/>
                <a:gd name="T87" fmla="*/ 4 h 209"/>
                <a:gd name="T88" fmla="*/ 115 w 176"/>
                <a:gd name="T89" fmla="*/ 1 h 209"/>
                <a:gd name="T90" fmla="*/ 105 w 176"/>
                <a:gd name="T91" fmla="*/ 1 h 209"/>
                <a:gd name="T92" fmla="*/ 95 w 176"/>
                <a:gd name="T93" fmla="*/ 0 h 209"/>
                <a:gd name="T94" fmla="*/ 84 w 176"/>
                <a:gd name="T95" fmla="*/ 0 h 209"/>
                <a:gd name="T96" fmla="*/ 74 w 176"/>
                <a:gd name="T97" fmla="*/ 0 h 209"/>
                <a:gd name="T98" fmla="*/ 64 w 176"/>
                <a:gd name="T99" fmla="*/ 0 h 209"/>
                <a:gd name="T100" fmla="*/ 56 w 176"/>
                <a:gd name="T101" fmla="*/ 0 h 209"/>
                <a:gd name="T102" fmla="*/ 50 w 176"/>
                <a:gd name="T103" fmla="*/ 0 h 209"/>
                <a:gd name="T104" fmla="*/ 43 w 176"/>
                <a:gd name="T105" fmla="*/ 0 h 209"/>
                <a:gd name="T106" fmla="*/ 38 w 176"/>
                <a:gd name="T107" fmla="*/ 1 h 209"/>
                <a:gd name="T108" fmla="*/ 4 w 176"/>
                <a:gd name="T109" fmla="*/ 79 h 209"/>
                <a:gd name="T110" fmla="*/ 0 w 176"/>
                <a:gd name="T111" fmla="*/ 191 h 20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6" h="209">
                  <a:moveTo>
                    <a:pt x="0" y="191"/>
                  </a:moveTo>
                  <a:lnTo>
                    <a:pt x="2" y="191"/>
                  </a:lnTo>
                  <a:lnTo>
                    <a:pt x="7" y="193"/>
                  </a:lnTo>
                  <a:lnTo>
                    <a:pt x="9" y="193"/>
                  </a:lnTo>
                  <a:lnTo>
                    <a:pt x="14" y="194"/>
                  </a:lnTo>
                  <a:lnTo>
                    <a:pt x="18" y="194"/>
                  </a:lnTo>
                  <a:lnTo>
                    <a:pt x="24" y="197"/>
                  </a:lnTo>
                  <a:lnTo>
                    <a:pt x="27" y="197"/>
                  </a:lnTo>
                  <a:lnTo>
                    <a:pt x="29" y="197"/>
                  </a:lnTo>
                  <a:lnTo>
                    <a:pt x="32" y="199"/>
                  </a:lnTo>
                  <a:lnTo>
                    <a:pt x="36" y="199"/>
                  </a:lnTo>
                  <a:lnTo>
                    <a:pt x="38" y="199"/>
                  </a:lnTo>
                  <a:lnTo>
                    <a:pt x="42" y="200"/>
                  </a:lnTo>
                  <a:lnTo>
                    <a:pt x="45" y="200"/>
                  </a:lnTo>
                  <a:lnTo>
                    <a:pt x="48" y="202"/>
                  </a:lnTo>
                  <a:lnTo>
                    <a:pt x="52" y="202"/>
                  </a:lnTo>
                  <a:lnTo>
                    <a:pt x="56" y="203"/>
                  </a:lnTo>
                  <a:lnTo>
                    <a:pt x="58" y="203"/>
                  </a:lnTo>
                  <a:lnTo>
                    <a:pt x="62" y="205"/>
                  </a:lnTo>
                  <a:lnTo>
                    <a:pt x="66" y="205"/>
                  </a:lnTo>
                  <a:lnTo>
                    <a:pt x="70" y="206"/>
                  </a:lnTo>
                  <a:lnTo>
                    <a:pt x="74" y="206"/>
                  </a:lnTo>
                  <a:lnTo>
                    <a:pt x="77" y="206"/>
                  </a:lnTo>
                  <a:lnTo>
                    <a:pt x="80" y="206"/>
                  </a:lnTo>
                  <a:lnTo>
                    <a:pt x="84" y="208"/>
                  </a:lnTo>
                  <a:lnTo>
                    <a:pt x="88" y="208"/>
                  </a:lnTo>
                  <a:lnTo>
                    <a:pt x="91" y="208"/>
                  </a:lnTo>
                  <a:lnTo>
                    <a:pt x="95" y="208"/>
                  </a:lnTo>
                  <a:lnTo>
                    <a:pt x="98" y="209"/>
                  </a:lnTo>
                  <a:lnTo>
                    <a:pt x="101" y="209"/>
                  </a:lnTo>
                  <a:lnTo>
                    <a:pt x="105" y="209"/>
                  </a:lnTo>
                  <a:lnTo>
                    <a:pt x="109" y="209"/>
                  </a:lnTo>
                  <a:lnTo>
                    <a:pt x="113" y="209"/>
                  </a:lnTo>
                  <a:lnTo>
                    <a:pt x="115" y="209"/>
                  </a:lnTo>
                  <a:lnTo>
                    <a:pt x="119" y="209"/>
                  </a:lnTo>
                  <a:lnTo>
                    <a:pt x="122" y="209"/>
                  </a:lnTo>
                  <a:lnTo>
                    <a:pt x="126" y="209"/>
                  </a:lnTo>
                  <a:lnTo>
                    <a:pt x="129" y="209"/>
                  </a:lnTo>
                  <a:lnTo>
                    <a:pt x="133" y="209"/>
                  </a:lnTo>
                  <a:lnTo>
                    <a:pt x="138" y="208"/>
                  </a:lnTo>
                  <a:lnTo>
                    <a:pt x="143" y="206"/>
                  </a:lnTo>
                  <a:lnTo>
                    <a:pt x="147" y="205"/>
                  </a:lnTo>
                  <a:lnTo>
                    <a:pt x="152" y="203"/>
                  </a:lnTo>
                  <a:lnTo>
                    <a:pt x="155" y="200"/>
                  </a:lnTo>
                  <a:lnTo>
                    <a:pt x="158" y="199"/>
                  </a:lnTo>
                  <a:lnTo>
                    <a:pt x="160" y="196"/>
                  </a:lnTo>
                  <a:lnTo>
                    <a:pt x="162" y="193"/>
                  </a:lnTo>
                  <a:lnTo>
                    <a:pt x="163" y="188"/>
                  </a:lnTo>
                  <a:lnTo>
                    <a:pt x="163" y="184"/>
                  </a:lnTo>
                  <a:lnTo>
                    <a:pt x="165" y="180"/>
                  </a:lnTo>
                  <a:lnTo>
                    <a:pt x="166" y="175"/>
                  </a:lnTo>
                  <a:lnTo>
                    <a:pt x="167" y="169"/>
                  </a:lnTo>
                  <a:lnTo>
                    <a:pt x="169" y="165"/>
                  </a:lnTo>
                  <a:lnTo>
                    <a:pt x="169" y="157"/>
                  </a:lnTo>
                  <a:lnTo>
                    <a:pt x="171" y="153"/>
                  </a:lnTo>
                  <a:lnTo>
                    <a:pt x="171" y="146"/>
                  </a:lnTo>
                  <a:lnTo>
                    <a:pt x="172" y="140"/>
                  </a:lnTo>
                  <a:lnTo>
                    <a:pt x="172" y="134"/>
                  </a:lnTo>
                  <a:lnTo>
                    <a:pt x="174" y="128"/>
                  </a:lnTo>
                  <a:lnTo>
                    <a:pt x="174" y="121"/>
                  </a:lnTo>
                  <a:lnTo>
                    <a:pt x="175" y="115"/>
                  </a:lnTo>
                  <a:lnTo>
                    <a:pt x="175" y="107"/>
                  </a:lnTo>
                  <a:lnTo>
                    <a:pt x="176" y="101"/>
                  </a:lnTo>
                  <a:lnTo>
                    <a:pt x="176" y="94"/>
                  </a:lnTo>
                  <a:lnTo>
                    <a:pt x="176" y="87"/>
                  </a:lnTo>
                  <a:lnTo>
                    <a:pt x="176" y="81"/>
                  </a:lnTo>
                  <a:lnTo>
                    <a:pt x="176" y="73"/>
                  </a:lnTo>
                  <a:lnTo>
                    <a:pt x="176" y="67"/>
                  </a:lnTo>
                  <a:lnTo>
                    <a:pt x="176" y="62"/>
                  </a:lnTo>
                  <a:lnTo>
                    <a:pt x="175" y="56"/>
                  </a:lnTo>
                  <a:lnTo>
                    <a:pt x="175" y="51"/>
                  </a:lnTo>
                  <a:lnTo>
                    <a:pt x="174" y="45"/>
                  </a:lnTo>
                  <a:lnTo>
                    <a:pt x="174" y="39"/>
                  </a:lnTo>
                  <a:lnTo>
                    <a:pt x="171" y="35"/>
                  </a:lnTo>
                  <a:lnTo>
                    <a:pt x="170" y="32"/>
                  </a:lnTo>
                  <a:lnTo>
                    <a:pt x="169" y="28"/>
                  </a:lnTo>
                  <a:lnTo>
                    <a:pt x="166" y="25"/>
                  </a:lnTo>
                  <a:lnTo>
                    <a:pt x="163" y="20"/>
                  </a:lnTo>
                  <a:lnTo>
                    <a:pt x="162" y="19"/>
                  </a:lnTo>
                  <a:lnTo>
                    <a:pt x="158" y="16"/>
                  </a:lnTo>
                  <a:lnTo>
                    <a:pt x="156" y="13"/>
                  </a:lnTo>
                  <a:lnTo>
                    <a:pt x="152" y="11"/>
                  </a:lnTo>
                  <a:lnTo>
                    <a:pt x="148" y="10"/>
                  </a:lnTo>
                  <a:lnTo>
                    <a:pt x="144" y="8"/>
                  </a:lnTo>
                  <a:lnTo>
                    <a:pt x="139" y="7"/>
                  </a:lnTo>
                  <a:lnTo>
                    <a:pt x="136" y="6"/>
                  </a:lnTo>
                  <a:lnTo>
                    <a:pt x="131" y="4"/>
                  </a:lnTo>
                  <a:lnTo>
                    <a:pt x="126" y="4"/>
                  </a:lnTo>
                  <a:lnTo>
                    <a:pt x="120" y="3"/>
                  </a:lnTo>
                  <a:lnTo>
                    <a:pt x="115" y="1"/>
                  </a:lnTo>
                  <a:lnTo>
                    <a:pt x="110" y="1"/>
                  </a:lnTo>
                  <a:lnTo>
                    <a:pt x="105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4" y="0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3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3" y="0"/>
                  </a:lnTo>
                  <a:lnTo>
                    <a:pt x="42" y="1"/>
                  </a:lnTo>
                  <a:lnTo>
                    <a:pt x="38" y="1"/>
                  </a:lnTo>
                  <a:lnTo>
                    <a:pt x="4" y="79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9" name="Freeform 24"/>
            <p:cNvSpPr>
              <a:spLocks/>
            </p:cNvSpPr>
            <p:nvPr/>
          </p:nvSpPr>
          <p:spPr bwMode="auto">
            <a:xfrm>
              <a:off x="2694" y="1289"/>
              <a:ext cx="176" cy="148"/>
            </a:xfrm>
            <a:custGeom>
              <a:avLst/>
              <a:gdLst>
                <a:gd name="T0" fmla="*/ 19 w 176"/>
                <a:gd name="T1" fmla="*/ 2 h 148"/>
                <a:gd name="T2" fmla="*/ 28 w 176"/>
                <a:gd name="T3" fmla="*/ 2 h 148"/>
                <a:gd name="T4" fmla="*/ 36 w 176"/>
                <a:gd name="T5" fmla="*/ 2 h 148"/>
                <a:gd name="T6" fmla="*/ 47 w 176"/>
                <a:gd name="T7" fmla="*/ 2 h 148"/>
                <a:gd name="T8" fmla="*/ 54 w 176"/>
                <a:gd name="T9" fmla="*/ 2 h 148"/>
                <a:gd name="T10" fmla="*/ 63 w 176"/>
                <a:gd name="T11" fmla="*/ 1 h 148"/>
                <a:gd name="T12" fmla="*/ 72 w 176"/>
                <a:gd name="T13" fmla="*/ 1 h 148"/>
                <a:gd name="T14" fmla="*/ 81 w 176"/>
                <a:gd name="T15" fmla="*/ 1 h 148"/>
                <a:gd name="T16" fmla="*/ 90 w 176"/>
                <a:gd name="T17" fmla="*/ 0 h 148"/>
                <a:gd name="T18" fmla="*/ 98 w 176"/>
                <a:gd name="T19" fmla="*/ 0 h 148"/>
                <a:gd name="T20" fmla="*/ 109 w 176"/>
                <a:gd name="T21" fmla="*/ 1 h 148"/>
                <a:gd name="T22" fmla="*/ 119 w 176"/>
                <a:gd name="T23" fmla="*/ 2 h 148"/>
                <a:gd name="T24" fmla="*/ 129 w 176"/>
                <a:gd name="T25" fmla="*/ 4 h 148"/>
                <a:gd name="T26" fmla="*/ 138 w 176"/>
                <a:gd name="T27" fmla="*/ 7 h 148"/>
                <a:gd name="T28" fmla="*/ 144 w 176"/>
                <a:gd name="T29" fmla="*/ 8 h 148"/>
                <a:gd name="T30" fmla="*/ 150 w 176"/>
                <a:gd name="T31" fmla="*/ 11 h 148"/>
                <a:gd name="T32" fmla="*/ 158 w 176"/>
                <a:gd name="T33" fmla="*/ 14 h 148"/>
                <a:gd name="T34" fmla="*/ 164 w 176"/>
                <a:gd name="T35" fmla="*/ 19 h 148"/>
                <a:gd name="T36" fmla="*/ 172 w 176"/>
                <a:gd name="T37" fmla="*/ 23 h 148"/>
                <a:gd name="T38" fmla="*/ 176 w 176"/>
                <a:gd name="T39" fmla="*/ 28 h 148"/>
                <a:gd name="T40" fmla="*/ 176 w 176"/>
                <a:gd name="T41" fmla="*/ 35 h 148"/>
                <a:gd name="T42" fmla="*/ 176 w 176"/>
                <a:gd name="T43" fmla="*/ 45 h 148"/>
                <a:gd name="T44" fmla="*/ 176 w 176"/>
                <a:gd name="T45" fmla="*/ 53 h 148"/>
                <a:gd name="T46" fmla="*/ 176 w 176"/>
                <a:gd name="T47" fmla="*/ 61 h 148"/>
                <a:gd name="T48" fmla="*/ 176 w 176"/>
                <a:gd name="T49" fmla="*/ 69 h 148"/>
                <a:gd name="T50" fmla="*/ 176 w 176"/>
                <a:gd name="T51" fmla="*/ 76 h 148"/>
                <a:gd name="T52" fmla="*/ 176 w 176"/>
                <a:gd name="T53" fmla="*/ 85 h 148"/>
                <a:gd name="T54" fmla="*/ 176 w 176"/>
                <a:gd name="T55" fmla="*/ 92 h 148"/>
                <a:gd name="T56" fmla="*/ 176 w 176"/>
                <a:gd name="T57" fmla="*/ 100 h 148"/>
                <a:gd name="T58" fmla="*/ 174 w 176"/>
                <a:gd name="T59" fmla="*/ 109 h 148"/>
                <a:gd name="T60" fmla="*/ 173 w 176"/>
                <a:gd name="T61" fmla="*/ 122 h 148"/>
                <a:gd name="T62" fmla="*/ 171 w 176"/>
                <a:gd name="T63" fmla="*/ 132 h 148"/>
                <a:gd name="T64" fmla="*/ 165 w 176"/>
                <a:gd name="T65" fmla="*/ 140 h 148"/>
                <a:gd name="T66" fmla="*/ 154 w 176"/>
                <a:gd name="T67" fmla="*/ 147 h 148"/>
                <a:gd name="T68" fmla="*/ 144 w 176"/>
                <a:gd name="T69" fmla="*/ 148 h 148"/>
                <a:gd name="T70" fmla="*/ 140 w 176"/>
                <a:gd name="T71" fmla="*/ 148 h 148"/>
                <a:gd name="T72" fmla="*/ 14 w 176"/>
                <a:gd name="T73" fmla="*/ 2 h 1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76" h="148">
                  <a:moveTo>
                    <a:pt x="14" y="2"/>
                  </a:moveTo>
                  <a:lnTo>
                    <a:pt x="19" y="2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33" y="4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47" y="2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9" y="2"/>
                  </a:lnTo>
                  <a:lnTo>
                    <a:pt x="63" y="1"/>
                  </a:lnTo>
                  <a:lnTo>
                    <a:pt x="68" y="1"/>
                  </a:lnTo>
                  <a:lnTo>
                    <a:pt x="72" y="1"/>
                  </a:lnTo>
                  <a:lnTo>
                    <a:pt x="76" y="1"/>
                  </a:lnTo>
                  <a:lnTo>
                    <a:pt x="81" y="1"/>
                  </a:lnTo>
                  <a:lnTo>
                    <a:pt x="86" y="1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1"/>
                  </a:lnTo>
                  <a:lnTo>
                    <a:pt x="109" y="1"/>
                  </a:lnTo>
                  <a:lnTo>
                    <a:pt x="114" y="1"/>
                  </a:lnTo>
                  <a:lnTo>
                    <a:pt x="119" y="2"/>
                  </a:lnTo>
                  <a:lnTo>
                    <a:pt x="124" y="4"/>
                  </a:lnTo>
                  <a:lnTo>
                    <a:pt x="129" y="4"/>
                  </a:lnTo>
                  <a:lnTo>
                    <a:pt x="135" y="7"/>
                  </a:lnTo>
                  <a:lnTo>
                    <a:pt x="138" y="7"/>
                  </a:lnTo>
                  <a:lnTo>
                    <a:pt x="141" y="8"/>
                  </a:lnTo>
                  <a:lnTo>
                    <a:pt x="144" y="8"/>
                  </a:lnTo>
                  <a:lnTo>
                    <a:pt x="148" y="11"/>
                  </a:lnTo>
                  <a:lnTo>
                    <a:pt x="150" y="11"/>
                  </a:lnTo>
                  <a:lnTo>
                    <a:pt x="154" y="13"/>
                  </a:lnTo>
                  <a:lnTo>
                    <a:pt x="158" y="14"/>
                  </a:lnTo>
                  <a:lnTo>
                    <a:pt x="160" y="16"/>
                  </a:lnTo>
                  <a:lnTo>
                    <a:pt x="164" y="19"/>
                  </a:lnTo>
                  <a:lnTo>
                    <a:pt x="168" y="20"/>
                  </a:lnTo>
                  <a:lnTo>
                    <a:pt x="172" y="23"/>
                  </a:lnTo>
                  <a:lnTo>
                    <a:pt x="176" y="25"/>
                  </a:lnTo>
                  <a:lnTo>
                    <a:pt x="176" y="28"/>
                  </a:lnTo>
                  <a:lnTo>
                    <a:pt x="176" y="30"/>
                  </a:lnTo>
                  <a:lnTo>
                    <a:pt x="176" y="35"/>
                  </a:lnTo>
                  <a:lnTo>
                    <a:pt x="176" y="39"/>
                  </a:lnTo>
                  <a:lnTo>
                    <a:pt x="176" y="45"/>
                  </a:lnTo>
                  <a:lnTo>
                    <a:pt x="176" y="50"/>
                  </a:lnTo>
                  <a:lnTo>
                    <a:pt x="176" y="53"/>
                  </a:lnTo>
                  <a:lnTo>
                    <a:pt x="176" y="57"/>
                  </a:lnTo>
                  <a:lnTo>
                    <a:pt x="176" y="61"/>
                  </a:lnTo>
                  <a:lnTo>
                    <a:pt x="176" y="64"/>
                  </a:lnTo>
                  <a:lnTo>
                    <a:pt x="176" y="69"/>
                  </a:lnTo>
                  <a:lnTo>
                    <a:pt x="176" y="72"/>
                  </a:lnTo>
                  <a:lnTo>
                    <a:pt x="176" y="76"/>
                  </a:lnTo>
                  <a:lnTo>
                    <a:pt x="176" y="81"/>
                  </a:lnTo>
                  <a:lnTo>
                    <a:pt x="176" y="85"/>
                  </a:lnTo>
                  <a:lnTo>
                    <a:pt x="176" y="88"/>
                  </a:lnTo>
                  <a:lnTo>
                    <a:pt x="176" y="92"/>
                  </a:lnTo>
                  <a:lnTo>
                    <a:pt x="176" y="97"/>
                  </a:lnTo>
                  <a:lnTo>
                    <a:pt x="176" y="100"/>
                  </a:lnTo>
                  <a:lnTo>
                    <a:pt x="174" y="104"/>
                  </a:lnTo>
                  <a:lnTo>
                    <a:pt x="174" y="109"/>
                  </a:lnTo>
                  <a:lnTo>
                    <a:pt x="174" y="115"/>
                  </a:lnTo>
                  <a:lnTo>
                    <a:pt x="173" y="122"/>
                  </a:lnTo>
                  <a:lnTo>
                    <a:pt x="172" y="126"/>
                  </a:lnTo>
                  <a:lnTo>
                    <a:pt x="171" y="132"/>
                  </a:lnTo>
                  <a:lnTo>
                    <a:pt x="168" y="135"/>
                  </a:lnTo>
                  <a:lnTo>
                    <a:pt x="165" y="140"/>
                  </a:lnTo>
                  <a:lnTo>
                    <a:pt x="159" y="144"/>
                  </a:lnTo>
                  <a:lnTo>
                    <a:pt x="154" y="147"/>
                  </a:lnTo>
                  <a:lnTo>
                    <a:pt x="148" y="147"/>
                  </a:lnTo>
                  <a:lnTo>
                    <a:pt x="144" y="148"/>
                  </a:lnTo>
                  <a:lnTo>
                    <a:pt x="141" y="148"/>
                  </a:lnTo>
                  <a:lnTo>
                    <a:pt x="140" y="148"/>
                  </a:lnTo>
                  <a:lnTo>
                    <a:pt x="0" y="143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B566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0" name="Freeform 25"/>
            <p:cNvSpPr>
              <a:spLocks/>
            </p:cNvSpPr>
            <p:nvPr/>
          </p:nvSpPr>
          <p:spPr bwMode="auto">
            <a:xfrm>
              <a:off x="2670" y="1401"/>
              <a:ext cx="391" cy="215"/>
            </a:xfrm>
            <a:custGeom>
              <a:avLst/>
              <a:gdLst>
                <a:gd name="T0" fmla="*/ 17 w 391"/>
                <a:gd name="T1" fmla="*/ 70 h 215"/>
                <a:gd name="T2" fmla="*/ 35 w 391"/>
                <a:gd name="T3" fmla="*/ 90 h 215"/>
                <a:gd name="T4" fmla="*/ 50 w 391"/>
                <a:gd name="T5" fmla="*/ 104 h 215"/>
                <a:gd name="T6" fmla="*/ 63 w 391"/>
                <a:gd name="T7" fmla="*/ 118 h 215"/>
                <a:gd name="T8" fmla="*/ 78 w 391"/>
                <a:gd name="T9" fmla="*/ 131 h 215"/>
                <a:gd name="T10" fmla="*/ 92 w 391"/>
                <a:gd name="T11" fmla="*/ 146 h 215"/>
                <a:gd name="T12" fmla="*/ 107 w 391"/>
                <a:gd name="T13" fmla="*/ 159 h 215"/>
                <a:gd name="T14" fmla="*/ 122 w 391"/>
                <a:gd name="T15" fmla="*/ 172 h 215"/>
                <a:gd name="T16" fmla="*/ 138 w 391"/>
                <a:gd name="T17" fmla="*/ 184 h 215"/>
                <a:gd name="T18" fmla="*/ 152 w 391"/>
                <a:gd name="T19" fmla="*/ 194 h 215"/>
                <a:gd name="T20" fmla="*/ 164 w 391"/>
                <a:gd name="T21" fmla="*/ 203 h 215"/>
                <a:gd name="T22" fmla="*/ 183 w 391"/>
                <a:gd name="T23" fmla="*/ 212 h 215"/>
                <a:gd name="T24" fmla="*/ 200 w 391"/>
                <a:gd name="T25" fmla="*/ 213 h 215"/>
                <a:gd name="T26" fmla="*/ 212 w 391"/>
                <a:gd name="T27" fmla="*/ 215 h 215"/>
                <a:gd name="T28" fmla="*/ 227 w 391"/>
                <a:gd name="T29" fmla="*/ 215 h 215"/>
                <a:gd name="T30" fmla="*/ 243 w 391"/>
                <a:gd name="T31" fmla="*/ 213 h 215"/>
                <a:gd name="T32" fmla="*/ 260 w 391"/>
                <a:gd name="T33" fmla="*/ 212 h 215"/>
                <a:gd name="T34" fmla="*/ 277 w 391"/>
                <a:gd name="T35" fmla="*/ 210 h 215"/>
                <a:gd name="T36" fmla="*/ 294 w 391"/>
                <a:gd name="T37" fmla="*/ 209 h 215"/>
                <a:gd name="T38" fmla="*/ 312 w 391"/>
                <a:gd name="T39" fmla="*/ 206 h 215"/>
                <a:gd name="T40" fmla="*/ 329 w 391"/>
                <a:gd name="T41" fmla="*/ 203 h 215"/>
                <a:gd name="T42" fmla="*/ 344 w 391"/>
                <a:gd name="T43" fmla="*/ 200 h 215"/>
                <a:gd name="T44" fmla="*/ 358 w 391"/>
                <a:gd name="T45" fmla="*/ 196 h 215"/>
                <a:gd name="T46" fmla="*/ 372 w 391"/>
                <a:gd name="T47" fmla="*/ 190 h 215"/>
                <a:gd name="T48" fmla="*/ 389 w 391"/>
                <a:gd name="T49" fmla="*/ 175 h 215"/>
                <a:gd name="T50" fmla="*/ 384 w 391"/>
                <a:gd name="T51" fmla="*/ 154 h 215"/>
                <a:gd name="T52" fmla="*/ 369 w 391"/>
                <a:gd name="T53" fmla="*/ 138 h 215"/>
                <a:gd name="T54" fmla="*/ 355 w 391"/>
                <a:gd name="T55" fmla="*/ 128 h 215"/>
                <a:gd name="T56" fmla="*/ 341 w 391"/>
                <a:gd name="T57" fmla="*/ 116 h 215"/>
                <a:gd name="T58" fmla="*/ 323 w 391"/>
                <a:gd name="T59" fmla="*/ 104 h 215"/>
                <a:gd name="T60" fmla="*/ 306 w 391"/>
                <a:gd name="T61" fmla="*/ 92 h 215"/>
                <a:gd name="T62" fmla="*/ 288 w 391"/>
                <a:gd name="T63" fmla="*/ 82 h 215"/>
                <a:gd name="T64" fmla="*/ 268 w 391"/>
                <a:gd name="T65" fmla="*/ 70 h 215"/>
                <a:gd name="T66" fmla="*/ 248 w 391"/>
                <a:gd name="T67" fmla="*/ 59 h 215"/>
                <a:gd name="T68" fmla="*/ 229 w 391"/>
                <a:gd name="T69" fmla="*/ 48 h 215"/>
                <a:gd name="T70" fmla="*/ 210 w 391"/>
                <a:gd name="T71" fmla="*/ 38 h 215"/>
                <a:gd name="T72" fmla="*/ 191 w 391"/>
                <a:gd name="T73" fmla="*/ 29 h 215"/>
                <a:gd name="T74" fmla="*/ 174 w 391"/>
                <a:gd name="T75" fmla="*/ 20 h 215"/>
                <a:gd name="T76" fmla="*/ 159 w 391"/>
                <a:gd name="T77" fmla="*/ 13 h 215"/>
                <a:gd name="T78" fmla="*/ 146 w 391"/>
                <a:gd name="T79" fmla="*/ 7 h 215"/>
                <a:gd name="T80" fmla="*/ 134 w 391"/>
                <a:gd name="T81" fmla="*/ 3 h 215"/>
                <a:gd name="T82" fmla="*/ 121 w 391"/>
                <a:gd name="T83" fmla="*/ 1 h 215"/>
                <a:gd name="T84" fmla="*/ 107 w 391"/>
                <a:gd name="T85" fmla="*/ 0 h 215"/>
                <a:gd name="T86" fmla="*/ 95 w 391"/>
                <a:gd name="T87" fmla="*/ 0 h 215"/>
                <a:gd name="T88" fmla="*/ 78 w 391"/>
                <a:gd name="T89" fmla="*/ 0 h 215"/>
                <a:gd name="T90" fmla="*/ 55 w 391"/>
                <a:gd name="T91" fmla="*/ 3 h 215"/>
                <a:gd name="T92" fmla="*/ 34 w 391"/>
                <a:gd name="T93" fmla="*/ 8 h 215"/>
                <a:gd name="T94" fmla="*/ 17 w 391"/>
                <a:gd name="T95" fmla="*/ 14 h 215"/>
                <a:gd name="T96" fmla="*/ 5 w 391"/>
                <a:gd name="T97" fmla="*/ 20 h 215"/>
                <a:gd name="T98" fmla="*/ 9 w 391"/>
                <a:gd name="T99" fmla="*/ 62 h 2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91" h="215">
                  <a:moveTo>
                    <a:pt x="9" y="62"/>
                  </a:moveTo>
                  <a:lnTo>
                    <a:pt x="10" y="63"/>
                  </a:lnTo>
                  <a:lnTo>
                    <a:pt x="15" y="67"/>
                  </a:lnTo>
                  <a:lnTo>
                    <a:pt x="17" y="70"/>
                  </a:lnTo>
                  <a:lnTo>
                    <a:pt x="21" y="75"/>
                  </a:lnTo>
                  <a:lnTo>
                    <a:pt x="25" y="78"/>
                  </a:lnTo>
                  <a:lnTo>
                    <a:pt x="30" y="84"/>
                  </a:lnTo>
                  <a:lnTo>
                    <a:pt x="35" y="90"/>
                  </a:lnTo>
                  <a:lnTo>
                    <a:pt x="41" y="95"/>
                  </a:lnTo>
                  <a:lnTo>
                    <a:pt x="44" y="98"/>
                  </a:lnTo>
                  <a:lnTo>
                    <a:pt x="47" y="101"/>
                  </a:lnTo>
                  <a:lnTo>
                    <a:pt x="50" y="104"/>
                  </a:lnTo>
                  <a:lnTo>
                    <a:pt x="53" y="107"/>
                  </a:lnTo>
                  <a:lnTo>
                    <a:pt x="57" y="110"/>
                  </a:lnTo>
                  <a:lnTo>
                    <a:pt x="59" y="113"/>
                  </a:lnTo>
                  <a:lnTo>
                    <a:pt x="63" y="118"/>
                  </a:lnTo>
                  <a:lnTo>
                    <a:pt x="67" y="121"/>
                  </a:lnTo>
                  <a:lnTo>
                    <a:pt x="71" y="125"/>
                  </a:lnTo>
                  <a:lnTo>
                    <a:pt x="74" y="128"/>
                  </a:lnTo>
                  <a:lnTo>
                    <a:pt x="78" y="131"/>
                  </a:lnTo>
                  <a:lnTo>
                    <a:pt x="82" y="135"/>
                  </a:lnTo>
                  <a:lnTo>
                    <a:pt x="86" y="138"/>
                  </a:lnTo>
                  <a:lnTo>
                    <a:pt x="88" y="141"/>
                  </a:lnTo>
                  <a:lnTo>
                    <a:pt x="92" y="146"/>
                  </a:lnTo>
                  <a:lnTo>
                    <a:pt x="96" y="149"/>
                  </a:lnTo>
                  <a:lnTo>
                    <a:pt x="100" y="151"/>
                  </a:lnTo>
                  <a:lnTo>
                    <a:pt x="103" y="154"/>
                  </a:lnTo>
                  <a:lnTo>
                    <a:pt x="107" y="159"/>
                  </a:lnTo>
                  <a:lnTo>
                    <a:pt x="112" y="162"/>
                  </a:lnTo>
                  <a:lnTo>
                    <a:pt x="115" y="165"/>
                  </a:lnTo>
                  <a:lnTo>
                    <a:pt x="119" y="169"/>
                  </a:lnTo>
                  <a:lnTo>
                    <a:pt x="122" y="172"/>
                  </a:lnTo>
                  <a:lnTo>
                    <a:pt x="126" y="175"/>
                  </a:lnTo>
                  <a:lnTo>
                    <a:pt x="130" y="178"/>
                  </a:lnTo>
                  <a:lnTo>
                    <a:pt x="134" y="181"/>
                  </a:lnTo>
                  <a:lnTo>
                    <a:pt x="138" y="184"/>
                  </a:lnTo>
                  <a:lnTo>
                    <a:pt x="141" y="187"/>
                  </a:lnTo>
                  <a:lnTo>
                    <a:pt x="144" y="190"/>
                  </a:lnTo>
                  <a:lnTo>
                    <a:pt x="148" y="191"/>
                  </a:lnTo>
                  <a:lnTo>
                    <a:pt x="152" y="194"/>
                  </a:lnTo>
                  <a:lnTo>
                    <a:pt x="154" y="196"/>
                  </a:lnTo>
                  <a:lnTo>
                    <a:pt x="158" y="199"/>
                  </a:lnTo>
                  <a:lnTo>
                    <a:pt x="160" y="200"/>
                  </a:lnTo>
                  <a:lnTo>
                    <a:pt x="164" y="203"/>
                  </a:lnTo>
                  <a:lnTo>
                    <a:pt x="167" y="205"/>
                  </a:lnTo>
                  <a:lnTo>
                    <a:pt x="173" y="208"/>
                  </a:lnTo>
                  <a:lnTo>
                    <a:pt x="178" y="210"/>
                  </a:lnTo>
                  <a:lnTo>
                    <a:pt x="183" y="212"/>
                  </a:lnTo>
                  <a:lnTo>
                    <a:pt x="188" y="213"/>
                  </a:lnTo>
                  <a:lnTo>
                    <a:pt x="192" y="213"/>
                  </a:lnTo>
                  <a:lnTo>
                    <a:pt x="198" y="213"/>
                  </a:lnTo>
                  <a:lnTo>
                    <a:pt x="200" y="213"/>
                  </a:lnTo>
                  <a:lnTo>
                    <a:pt x="203" y="213"/>
                  </a:lnTo>
                  <a:lnTo>
                    <a:pt x="206" y="213"/>
                  </a:lnTo>
                  <a:lnTo>
                    <a:pt x="210" y="215"/>
                  </a:lnTo>
                  <a:lnTo>
                    <a:pt x="212" y="215"/>
                  </a:lnTo>
                  <a:lnTo>
                    <a:pt x="216" y="215"/>
                  </a:lnTo>
                  <a:lnTo>
                    <a:pt x="220" y="215"/>
                  </a:lnTo>
                  <a:lnTo>
                    <a:pt x="224" y="215"/>
                  </a:lnTo>
                  <a:lnTo>
                    <a:pt x="227" y="215"/>
                  </a:lnTo>
                  <a:lnTo>
                    <a:pt x="231" y="215"/>
                  </a:lnTo>
                  <a:lnTo>
                    <a:pt x="235" y="215"/>
                  </a:lnTo>
                  <a:lnTo>
                    <a:pt x="240" y="215"/>
                  </a:lnTo>
                  <a:lnTo>
                    <a:pt x="243" y="213"/>
                  </a:lnTo>
                  <a:lnTo>
                    <a:pt x="248" y="213"/>
                  </a:lnTo>
                  <a:lnTo>
                    <a:pt x="251" y="213"/>
                  </a:lnTo>
                  <a:lnTo>
                    <a:pt x="256" y="213"/>
                  </a:lnTo>
                  <a:lnTo>
                    <a:pt x="260" y="212"/>
                  </a:lnTo>
                  <a:lnTo>
                    <a:pt x="265" y="212"/>
                  </a:lnTo>
                  <a:lnTo>
                    <a:pt x="269" y="212"/>
                  </a:lnTo>
                  <a:lnTo>
                    <a:pt x="273" y="212"/>
                  </a:lnTo>
                  <a:lnTo>
                    <a:pt x="277" y="210"/>
                  </a:lnTo>
                  <a:lnTo>
                    <a:pt x="282" y="210"/>
                  </a:lnTo>
                  <a:lnTo>
                    <a:pt x="287" y="210"/>
                  </a:lnTo>
                  <a:lnTo>
                    <a:pt x="291" y="210"/>
                  </a:lnTo>
                  <a:lnTo>
                    <a:pt x="294" y="209"/>
                  </a:lnTo>
                  <a:lnTo>
                    <a:pt x="299" y="209"/>
                  </a:lnTo>
                  <a:lnTo>
                    <a:pt x="305" y="208"/>
                  </a:lnTo>
                  <a:lnTo>
                    <a:pt x="308" y="208"/>
                  </a:lnTo>
                  <a:lnTo>
                    <a:pt x="312" y="206"/>
                  </a:lnTo>
                  <a:lnTo>
                    <a:pt x="317" y="206"/>
                  </a:lnTo>
                  <a:lnTo>
                    <a:pt x="321" y="205"/>
                  </a:lnTo>
                  <a:lnTo>
                    <a:pt x="325" y="205"/>
                  </a:lnTo>
                  <a:lnTo>
                    <a:pt x="329" y="203"/>
                  </a:lnTo>
                  <a:lnTo>
                    <a:pt x="332" y="203"/>
                  </a:lnTo>
                  <a:lnTo>
                    <a:pt x="336" y="202"/>
                  </a:lnTo>
                  <a:lnTo>
                    <a:pt x="341" y="202"/>
                  </a:lnTo>
                  <a:lnTo>
                    <a:pt x="344" y="200"/>
                  </a:lnTo>
                  <a:lnTo>
                    <a:pt x="348" y="199"/>
                  </a:lnTo>
                  <a:lnTo>
                    <a:pt x="351" y="197"/>
                  </a:lnTo>
                  <a:lnTo>
                    <a:pt x="355" y="196"/>
                  </a:lnTo>
                  <a:lnTo>
                    <a:pt x="358" y="196"/>
                  </a:lnTo>
                  <a:lnTo>
                    <a:pt x="361" y="194"/>
                  </a:lnTo>
                  <a:lnTo>
                    <a:pt x="364" y="193"/>
                  </a:lnTo>
                  <a:lnTo>
                    <a:pt x="368" y="193"/>
                  </a:lnTo>
                  <a:lnTo>
                    <a:pt x="372" y="190"/>
                  </a:lnTo>
                  <a:lnTo>
                    <a:pt x="377" y="187"/>
                  </a:lnTo>
                  <a:lnTo>
                    <a:pt x="382" y="184"/>
                  </a:lnTo>
                  <a:lnTo>
                    <a:pt x="385" y="181"/>
                  </a:lnTo>
                  <a:lnTo>
                    <a:pt x="389" y="175"/>
                  </a:lnTo>
                  <a:lnTo>
                    <a:pt x="391" y="169"/>
                  </a:lnTo>
                  <a:lnTo>
                    <a:pt x="389" y="163"/>
                  </a:lnTo>
                  <a:lnTo>
                    <a:pt x="388" y="160"/>
                  </a:lnTo>
                  <a:lnTo>
                    <a:pt x="384" y="154"/>
                  </a:lnTo>
                  <a:lnTo>
                    <a:pt x="382" y="151"/>
                  </a:lnTo>
                  <a:lnTo>
                    <a:pt x="377" y="146"/>
                  </a:lnTo>
                  <a:lnTo>
                    <a:pt x="372" y="141"/>
                  </a:lnTo>
                  <a:lnTo>
                    <a:pt x="369" y="138"/>
                  </a:lnTo>
                  <a:lnTo>
                    <a:pt x="365" y="135"/>
                  </a:lnTo>
                  <a:lnTo>
                    <a:pt x="363" y="134"/>
                  </a:lnTo>
                  <a:lnTo>
                    <a:pt x="359" y="131"/>
                  </a:lnTo>
                  <a:lnTo>
                    <a:pt x="355" y="128"/>
                  </a:lnTo>
                  <a:lnTo>
                    <a:pt x="353" y="125"/>
                  </a:lnTo>
                  <a:lnTo>
                    <a:pt x="348" y="122"/>
                  </a:lnTo>
                  <a:lnTo>
                    <a:pt x="345" y="119"/>
                  </a:lnTo>
                  <a:lnTo>
                    <a:pt x="341" y="116"/>
                  </a:lnTo>
                  <a:lnTo>
                    <a:pt x="336" y="113"/>
                  </a:lnTo>
                  <a:lnTo>
                    <a:pt x="332" y="110"/>
                  </a:lnTo>
                  <a:lnTo>
                    <a:pt x="329" y="107"/>
                  </a:lnTo>
                  <a:lnTo>
                    <a:pt x="323" y="104"/>
                  </a:lnTo>
                  <a:lnTo>
                    <a:pt x="320" y="101"/>
                  </a:lnTo>
                  <a:lnTo>
                    <a:pt x="315" y="98"/>
                  </a:lnTo>
                  <a:lnTo>
                    <a:pt x="311" y="97"/>
                  </a:lnTo>
                  <a:lnTo>
                    <a:pt x="306" y="92"/>
                  </a:lnTo>
                  <a:lnTo>
                    <a:pt x="302" y="91"/>
                  </a:lnTo>
                  <a:lnTo>
                    <a:pt x="297" y="87"/>
                  </a:lnTo>
                  <a:lnTo>
                    <a:pt x="293" y="85"/>
                  </a:lnTo>
                  <a:lnTo>
                    <a:pt x="288" y="82"/>
                  </a:lnTo>
                  <a:lnTo>
                    <a:pt x="283" y="79"/>
                  </a:lnTo>
                  <a:lnTo>
                    <a:pt x="277" y="76"/>
                  </a:lnTo>
                  <a:lnTo>
                    <a:pt x="273" y="73"/>
                  </a:lnTo>
                  <a:lnTo>
                    <a:pt x="268" y="70"/>
                  </a:lnTo>
                  <a:lnTo>
                    <a:pt x="263" y="67"/>
                  </a:lnTo>
                  <a:lnTo>
                    <a:pt x="258" y="63"/>
                  </a:lnTo>
                  <a:lnTo>
                    <a:pt x="254" y="62"/>
                  </a:lnTo>
                  <a:lnTo>
                    <a:pt x="248" y="59"/>
                  </a:lnTo>
                  <a:lnTo>
                    <a:pt x="243" y="56"/>
                  </a:lnTo>
                  <a:lnTo>
                    <a:pt x="237" y="53"/>
                  </a:lnTo>
                  <a:lnTo>
                    <a:pt x="234" y="50"/>
                  </a:lnTo>
                  <a:lnTo>
                    <a:pt x="229" y="48"/>
                  </a:lnTo>
                  <a:lnTo>
                    <a:pt x="224" y="45"/>
                  </a:lnTo>
                  <a:lnTo>
                    <a:pt x="219" y="42"/>
                  </a:lnTo>
                  <a:lnTo>
                    <a:pt x="215" y="41"/>
                  </a:lnTo>
                  <a:lnTo>
                    <a:pt x="210" y="38"/>
                  </a:lnTo>
                  <a:lnTo>
                    <a:pt x="205" y="35"/>
                  </a:lnTo>
                  <a:lnTo>
                    <a:pt x="200" y="32"/>
                  </a:lnTo>
                  <a:lnTo>
                    <a:pt x="196" y="31"/>
                  </a:lnTo>
                  <a:lnTo>
                    <a:pt x="191" y="29"/>
                  </a:lnTo>
                  <a:lnTo>
                    <a:pt x="187" y="26"/>
                  </a:lnTo>
                  <a:lnTo>
                    <a:pt x="182" y="25"/>
                  </a:lnTo>
                  <a:lnTo>
                    <a:pt x="178" y="22"/>
                  </a:lnTo>
                  <a:lnTo>
                    <a:pt x="174" y="20"/>
                  </a:lnTo>
                  <a:lnTo>
                    <a:pt x="170" y="19"/>
                  </a:lnTo>
                  <a:lnTo>
                    <a:pt x="167" y="16"/>
                  </a:lnTo>
                  <a:lnTo>
                    <a:pt x="163" y="14"/>
                  </a:lnTo>
                  <a:lnTo>
                    <a:pt x="159" y="13"/>
                  </a:lnTo>
                  <a:lnTo>
                    <a:pt x="155" y="11"/>
                  </a:lnTo>
                  <a:lnTo>
                    <a:pt x="153" y="10"/>
                  </a:lnTo>
                  <a:lnTo>
                    <a:pt x="150" y="8"/>
                  </a:lnTo>
                  <a:lnTo>
                    <a:pt x="146" y="7"/>
                  </a:lnTo>
                  <a:lnTo>
                    <a:pt x="143" y="5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3"/>
                  </a:lnTo>
                  <a:lnTo>
                    <a:pt x="130" y="1"/>
                  </a:lnTo>
                  <a:lnTo>
                    <a:pt x="127" y="1"/>
                  </a:lnTo>
                  <a:lnTo>
                    <a:pt x="124" y="1"/>
                  </a:lnTo>
                  <a:lnTo>
                    <a:pt x="121" y="1"/>
                  </a:lnTo>
                  <a:lnTo>
                    <a:pt x="117" y="0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8" y="0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4" y="0"/>
                  </a:lnTo>
                  <a:lnTo>
                    <a:pt x="78" y="0"/>
                  </a:lnTo>
                  <a:lnTo>
                    <a:pt x="73" y="1"/>
                  </a:lnTo>
                  <a:lnTo>
                    <a:pt x="67" y="1"/>
                  </a:lnTo>
                  <a:lnTo>
                    <a:pt x="60" y="3"/>
                  </a:lnTo>
                  <a:lnTo>
                    <a:pt x="55" y="3"/>
                  </a:lnTo>
                  <a:lnTo>
                    <a:pt x="50" y="5"/>
                  </a:lnTo>
                  <a:lnTo>
                    <a:pt x="44" y="5"/>
                  </a:lnTo>
                  <a:lnTo>
                    <a:pt x="39" y="7"/>
                  </a:lnTo>
                  <a:lnTo>
                    <a:pt x="34" y="8"/>
                  </a:lnTo>
                  <a:lnTo>
                    <a:pt x="30" y="10"/>
                  </a:lnTo>
                  <a:lnTo>
                    <a:pt x="24" y="11"/>
                  </a:lnTo>
                  <a:lnTo>
                    <a:pt x="20" y="14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0" y="17"/>
                  </a:lnTo>
                  <a:lnTo>
                    <a:pt x="7" y="19"/>
                  </a:lnTo>
                  <a:lnTo>
                    <a:pt x="5" y="20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9" y="62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1" name="Freeform 26"/>
            <p:cNvSpPr>
              <a:spLocks/>
            </p:cNvSpPr>
            <p:nvPr/>
          </p:nvSpPr>
          <p:spPr bwMode="auto">
            <a:xfrm>
              <a:off x="2414" y="1432"/>
              <a:ext cx="440" cy="342"/>
            </a:xfrm>
            <a:custGeom>
              <a:avLst/>
              <a:gdLst>
                <a:gd name="T0" fmla="*/ 0 w 440"/>
                <a:gd name="T1" fmla="*/ 88 h 342"/>
                <a:gd name="T2" fmla="*/ 3 w 440"/>
                <a:gd name="T3" fmla="*/ 101 h 342"/>
                <a:gd name="T4" fmla="*/ 7 w 440"/>
                <a:gd name="T5" fmla="*/ 120 h 342"/>
                <a:gd name="T6" fmla="*/ 12 w 440"/>
                <a:gd name="T7" fmla="*/ 143 h 342"/>
                <a:gd name="T8" fmla="*/ 18 w 440"/>
                <a:gd name="T9" fmla="*/ 165 h 342"/>
                <a:gd name="T10" fmla="*/ 26 w 440"/>
                <a:gd name="T11" fmla="*/ 185 h 342"/>
                <a:gd name="T12" fmla="*/ 33 w 440"/>
                <a:gd name="T13" fmla="*/ 205 h 342"/>
                <a:gd name="T14" fmla="*/ 45 w 440"/>
                <a:gd name="T15" fmla="*/ 221 h 342"/>
                <a:gd name="T16" fmla="*/ 56 w 440"/>
                <a:gd name="T17" fmla="*/ 238 h 342"/>
                <a:gd name="T18" fmla="*/ 67 w 440"/>
                <a:gd name="T19" fmla="*/ 255 h 342"/>
                <a:gd name="T20" fmla="*/ 80 w 440"/>
                <a:gd name="T21" fmla="*/ 272 h 342"/>
                <a:gd name="T22" fmla="*/ 94 w 440"/>
                <a:gd name="T23" fmla="*/ 290 h 342"/>
                <a:gd name="T24" fmla="*/ 112 w 440"/>
                <a:gd name="T25" fmla="*/ 303 h 342"/>
                <a:gd name="T26" fmla="*/ 132 w 440"/>
                <a:gd name="T27" fmla="*/ 315 h 342"/>
                <a:gd name="T28" fmla="*/ 155 w 440"/>
                <a:gd name="T29" fmla="*/ 322 h 342"/>
                <a:gd name="T30" fmla="*/ 167 w 440"/>
                <a:gd name="T31" fmla="*/ 324 h 342"/>
                <a:gd name="T32" fmla="*/ 180 w 440"/>
                <a:gd name="T33" fmla="*/ 325 h 342"/>
                <a:gd name="T34" fmla="*/ 195 w 440"/>
                <a:gd name="T35" fmla="*/ 328 h 342"/>
                <a:gd name="T36" fmla="*/ 215 w 440"/>
                <a:gd name="T37" fmla="*/ 334 h 342"/>
                <a:gd name="T38" fmla="*/ 232 w 440"/>
                <a:gd name="T39" fmla="*/ 339 h 342"/>
                <a:gd name="T40" fmla="*/ 247 w 440"/>
                <a:gd name="T41" fmla="*/ 342 h 342"/>
                <a:gd name="T42" fmla="*/ 261 w 440"/>
                <a:gd name="T43" fmla="*/ 342 h 342"/>
                <a:gd name="T44" fmla="*/ 273 w 440"/>
                <a:gd name="T45" fmla="*/ 339 h 342"/>
                <a:gd name="T46" fmla="*/ 286 w 440"/>
                <a:gd name="T47" fmla="*/ 331 h 342"/>
                <a:gd name="T48" fmla="*/ 301 w 440"/>
                <a:gd name="T49" fmla="*/ 321 h 342"/>
                <a:gd name="T50" fmla="*/ 320 w 440"/>
                <a:gd name="T51" fmla="*/ 306 h 342"/>
                <a:gd name="T52" fmla="*/ 343 w 440"/>
                <a:gd name="T53" fmla="*/ 290 h 342"/>
                <a:gd name="T54" fmla="*/ 359 w 440"/>
                <a:gd name="T55" fmla="*/ 280 h 342"/>
                <a:gd name="T56" fmla="*/ 372 w 440"/>
                <a:gd name="T57" fmla="*/ 271 h 342"/>
                <a:gd name="T58" fmla="*/ 385 w 440"/>
                <a:gd name="T59" fmla="*/ 262 h 342"/>
                <a:gd name="T60" fmla="*/ 405 w 440"/>
                <a:gd name="T61" fmla="*/ 247 h 342"/>
                <a:gd name="T62" fmla="*/ 424 w 440"/>
                <a:gd name="T63" fmla="*/ 228 h 342"/>
                <a:gd name="T64" fmla="*/ 437 w 440"/>
                <a:gd name="T65" fmla="*/ 212 h 342"/>
                <a:gd name="T66" fmla="*/ 440 w 440"/>
                <a:gd name="T67" fmla="*/ 196 h 342"/>
                <a:gd name="T68" fmla="*/ 430 w 440"/>
                <a:gd name="T69" fmla="*/ 178 h 342"/>
                <a:gd name="T70" fmla="*/ 416 w 440"/>
                <a:gd name="T71" fmla="*/ 162 h 342"/>
                <a:gd name="T72" fmla="*/ 404 w 440"/>
                <a:gd name="T73" fmla="*/ 147 h 342"/>
                <a:gd name="T74" fmla="*/ 386 w 440"/>
                <a:gd name="T75" fmla="*/ 132 h 342"/>
                <a:gd name="T76" fmla="*/ 368 w 440"/>
                <a:gd name="T77" fmla="*/ 116 h 342"/>
                <a:gd name="T78" fmla="*/ 349 w 440"/>
                <a:gd name="T79" fmla="*/ 100 h 342"/>
                <a:gd name="T80" fmla="*/ 332 w 440"/>
                <a:gd name="T81" fmla="*/ 84 h 342"/>
                <a:gd name="T82" fmla="*/ 311 w 440"/>
                <a:gd name="T83" fmla="*/ 69 h 342"/>
                <a:gd name="T84" fmla="*/ 292 w 440"/>
                <a:gd name="T85" fmla="*/ 53 h 342"/>
                <a:gd name="T86" fmla="*/ 275 w 440"/>
                <a:gd name="T87" fmla="*/ 39 h 342"/>
                <a:gd name="T88" fmla="*/ 260 w 440"/>
                <a:gd name="T89" fmla="*/ 26 h 342"/>
                <a:gd name="T90" fmla="*/ 244 w 440"/>
                <a:gd name="T91" fmla="*/ 16 h 342"/>
                <a:gd name="T92" fmla="*/ 229 w 440"/>
                <a:gd name="T93" fmla="*/ 3 h 342"/>
                <a:gd name="T94" fmla="*/ 0 w 440"/>
                <a:gd name="T95" fmla="*/ 82 h 3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40" h="342">
                  <a:moveTo>
                    <a:pt x="0" y="82"/>
                  </a:moveTo>
                  <a:lnTo>
                    <a:pt x="0" y="82"/>
                  </a:lnTo>
                  <a:lnTo>
                    <a:pt x="0" y="85"/>
                  </a:lnTo>
                  <a:lnTo>
                    <a:pt x="0" y="88"/>
                  </a:lnTo>
                  <a:lnTo>
                    <a:pt x="2" y="91"/>
                  </a:lnTo>
                  <a:lnTo>
                    <a:pt x="2" y="94"/>
                  </a:lnTo>
                  <a:lnTo>
                    <a:pt x="3" y="98"/>
                  </a:lnTo>
                  <a:lnTo>
                    <a:pt x="3" y="101"/>
                  </a:lnTo>
                  <a:lnTo>
                    <a:pt x="4" y="106"/>
                  </a:lnTo>
                  <a:lnTo>
                    <a:pt x="4" y="110"/>
                  </a:lnTo>
                  <a:lnTo>
                    <a:pt x="5" y="116"/>
                  </a:lnTo>
                  <a:lnTo>
                    <a:pt x="7" y="120"/>
                  </a:lnTo>
                  <a:lnTo>
                    <a:pt x="8" y="125"/>
                  </a:lnTo>
                  <a:lnTo>
                    <a:pt x="9" y="131"/>
                  </a:lnTo>
                  <a:lnTo>
                    <a:pt x="10" y="137"/>
                  </a:lnTo>
                  <a:lnTo>
                    <a:pt x="12" y="143"/>
                  </a:lnTo>
                  <a:lnTo>
                    <a:pt x="13" y="147"/>
                  </a:lnTo>
                  <a:lnTo>
                    <a:pt x="14" y="153"/>
                  </a:lnTo>
                  <a:lnTo>
                    <a:pt x="17" y="159"/>
                  </a:lnTo>
                  <a:lnTo>
                    <a:pt x="18" y="165"/>
                  </a:lnTo>
                  <a:lnTo>
                    <a:pt x="21" y="171"/>
                  </a:lnTo>
                  <a:lnTo>
                    <a:pt x="22" y="175"/>
                  </a:lnTo>
                  <a:lnTo>
                    <a:pt x="23" y="181"/>
                  </a:lnTo>
                  <a:lnTo>
                    <a:pt x="26" y="185"/>
                  </a:lnTo>
                  <a:lnTo>
                    <a:pt x="27" y="191"/>
                  </a:lnTo>
                  <a:lnTo>
                    <a:pt x="29" y="196"/>
                  </a:lnTo>
                  <a:lnTo>
                    <a:pt x="32" y="200"/>
                  </a:lnTo>
                  <a:lnTo>
                    <a:pt x="33" y="205"/>
                  </a:lnTo>
                  <a:lnTo>
                    <a:pt x="36" y="207"/>
                  </a:lnTo>
                  <a:lnTo>
                    <a:pt x="38" y="212"/>
                  </a:lnTo>
                  <a:lnTo>
                    <a:pt x="41" y="215"/>
                  </a:lnTo>
                  <a:lnTo>
                    <a:pt x="45" y="221"/>
                  </a:lnTo>
                  <a:lnTo>
                    <a:pt x="50" y="228"/>
                  </a:lnTo>
                  <a:lnTo>
                    <a:pt x="51" y="231"/>
                  </a:lnTo>
                  <a:lnTo>
                    <a:pt x="55" y="234"/>
                  </a:lnTo>
                  <a:lnTo>
                    <a:pt x="56" y="238"/>
                  </a:lnTo>
                  <a:lnTo>
                    <a:pt x="60" y="243"/>
                  </a:lnTo>
                  <a:lnTo>
                    <a:pt x="62" y="247"/>
                  </a:lnTo>
                  <a:lnTo>
                    <a:pt x="65" y="250"/>
                  </a:lnTo>
                  <a:lnTo>
                    <a:pt x="67" y="255"/>
                  </a:lnTo>
                  <a:lnTo>
                    <a:pt x="70" y="261"/>
                  </a:lnTo>
                  <a:lnTo>
                    <a:pt x="74" y="264"/>
                  </a:lnTo>
                  <a:lnTo>
                    <a:pt x="76" y="268"/>
                  </a:lnTo>
                  <a:lnTo>
                    <a:pt x="80" y="272"/>
                  </a:lnTo>
                  <a:lnTo>
                    <a:pt x="84" y="277"/>
                  </a:lnTo>
                  <a:lnTo>
                    <a:pt x="86" y="281"/>
                  </a:lnTo>
                  <a:lnTo>
                    <a:pt x="90" y="286"/>
                  </a:lnTo>
                  <a:lnTo>
                    <a:pt x="94" y="290"/>
                  </a:lnTo>
                  <a:lnTo>
                    <a:pt x="98" y="293"/>
                  </a:lnTo>
                  <a:lnTo>
                    <a:pt x="103" y="297"/>
                  </a:lnTo>
                  <a:lnTo>
                    <a:pt x="107" y="300"/>
                  </a:lnTo>
                  <a:lnTo>
                    <a:pt x="112" y="303"/>
                  </a:lnTo>
                  <a:lnTo>
                    <a:pt x="117" y="308"/>
                  </a:lnTo>
                  <a:lnTo>
                    <a:pt x="122" y="311"/>
                  </a:lnTo>
                  <a:lnTo>
                    <a:pt x="127" y="312"/>
                  </a:lnTo>
                  <a:lnTo>
                    <a:pt x="132" y="315"/>
                  </a:lnTo>
                  <a:lnTo>
                    <a:pt x="138" y="318"/>
                  </a:lnTo>
                  <a:lnTo>
                    <a:pt x="144" y="320"/>
                  </a:lnTo>
                  <a:lnTo>
                    <a:pt x="151" y="321"/>
                  </a:lnTo>
                  <a:lnTo>
                    <a:pt x="155" y="322"/>
                  </a:lnTo>
                  <a:lnTo>
                    <a:pt x="157" y="322"/>
                  </a:lnTo>
                  <a:lnTo>
                    <a:pt x="161" y="324"/>
                  </a:lnTo>
                  <a:lnTo>
                    <a:pt x="165" y="324"/>
                  </a:lnTo>
                  <a:lnTo>
                    <a:pt x="167" y="324"/>
                  </a:lnTo>
                  <a:lnTo>
                    <a:pt x="171" y="324"/>
                  </a:lnTo>
                  <a:lnTo>
                    <a:pt x="174" y="325"/>
                  </a:lnTo>
                  <a:lnTo>
                    <a:pt x="177" y="325"/>
                  </a:lnTo>
                  <a:lnTo>
                    <a:pt x="180" y="325"/>
                  </a:lnTo>
                  <a:lnTo>
                    <a:pt x="184" y="327"/>
                  </a:lnTo>
                  <a:lnTo>
                    <a:pt x="186" y="327"/>
                  </a:lnTo>
                  <a:lnTo>
                    <a:pt x="190" y="328"/>
                  </a:lnTo>
                  <a:lnTo>
                    <a:pt x="195" y="328"/>
                  </a:lnTo>
                  <a:lnTo>
                    <a:pt x="201" y="331"/>
                  </a:lnTo>
                  <a:lnTo>
                    <a:pt x="206" y="331"/>
                  </a:lnTo>
                  <a:lnTo>
                    <a:pt x="212" y="333"/>
                  </a:lnTo>
                  <a:lnTo>
                    <a:pt x="215" y="334"/>
                  </a:lnTo>
                  <a:lnTo>
                    <a:pt x="220" y="336"/>
                  </a:lnTo>
                  <a:lnTo>
                    <a:pt x="224" y="336"/>
                  </a:lnTo>
                  <a:lnTo>
                    <a:pt x="229" y="337"/>
                  </a:lnTo>
                  <a:lnTo>
                    <a:pt x="232" y="339"/>
                  </a:lnTo>
                  <a:lnTo>
                    <a:pt x="237" y="339"/>
                  </a:lnTo>
                  <a:lnTo>
                    <a:pt x="241" y="340"/>
                  </a:lnTo>
                  <a:lnTo>
                    <a:pt x="244" y="342"/>
                  </a:lnTo>
                  <a:lnTo>
                    <a:pt x="247" y="342"/>
                  </a:lnTo>
                  <a:lnTo>
                    <a:pt x="251" y="342"/>
                  </a:lnTo>
                  <a:lnTo>
                    <a:pt x="254" y="342"/>
                  </a:lnTo>
                  <a:lnTo>
                    <a:pt x="257" y="342"/>
                  </a:lnTo>
                  <a:lnTo>
                    <a:pt x="261" y="342"/>
                  </a:lnTo>
                  <a:lnTo>
                    <a:pt x="263" y="342"/>
                  </a:lnTo>
                  <a:lnTo>
                    <a:pt x="267" y="340"/>
                  </a:lnTo>
                  <a:lnTo>
                    <a:pt x="271" y="340"/>
                  </a:lnTo>
                  <a:lnTo>
                    <a:pt x="273" y="339"/>
                  </a:lnTo>
                  <a:lnTo>
                    <a:pt x="277" y="339"/>
                  </a:lnTo>
                  <a:lnTo>
                    <a:pt x="280" y="336"/>
                  </a:lnTo>
                  <a:lnTo>
                    <a:pt x="284" y="334"/>
                  </a:lnTo>
                  <a:lnTo>
                    <a:pt x="286" y="331"/>
                  </a:lnTo>
                  <a:lnTo>
                    <a:pt x="290" y="330"/>
                  </a:lnTo>
                  <a:lnTo>
                    <a:pt x="294" y="327"/>
                  </a:lnTo>
                  <a:lnTo>
                    <a:pt x="297" y="324"/>
                  </a:lnTo>
                  <a:lnTo>
                    <a:pt x="301" y="321"/>
                  </a:lnTo>
                  <a:lnTo>
                    <a:pt x="305" y="318"/>
                  </a:lnTo>
                  <a:lnTo>
                    <a:pt x="309" y="314"/>
                  </a:lnTo>
                  <a:lnTo>
                    <a:pt x="315" y="311"/>
                  </a:lnTo>
                  <a:lnTo>
                    <a:pt x="320" y="306"/>
                  </a:lnTo>
                  <a:lnTo>
                    <a:pt x="325" y="302"/>
                  </a:lnTo>
                  <a:lnTo>
                    <a:pt x="332" y="297"/>
                  </a:lnTo>
                  <a:lnTo>
                    <a:pt x="338" y="294"/>
                  </a:lnTo>
                  <a:lnTo>
                    <a:pt x="343" y="290"/>
                  </a:lnTo>
                  <a:lnTo>
                    <a:pt x="349" y="286"/>
                  </a:lnTo>
                  <a:lnTo>
                    <a:pt x="352" y="283"/>
                  </a:lnTo>
                  <a:lnTo>
                    <a:pt x="356" y="281"/>
                  </a:lnTo>
                  <a:lnTo>
                    <a:pt x="359" y="280"/>
                  </a:lnTo>
                  <a:lnTo>
                    <a:pt x="362" y="277"/>
                  </a:lnTo>
                  <a:lnTo>
                    <a:pt x="366" y="275"/>
                  </a:lnTo>
                  <a:lnTo>
                    <a:pt x="368" y="272"/>
                  </a:lnTo>
                  <a:lnTo>
                    <a:pt x="372" y="271"/>
                  </a:lnTo>
                  <a:lnTo>
                    <a:pt x="375" y="269"/>
                  </a:lnTo>
                  <a:lnTo>
                    <a:pt x="378" y="266"/>
                  </a:lnTo>
                  <a:lnTo>
                    <a:pt x="381" y="265"/>
                  </a:lnTo>
                  <a:lnTo>
                    <a:pt x="385" y="262"/>
                  </a:lnTo>
                  <a:lnTo>
                    <a:pt x="389" y="261"/>
                  </a:lnTo>
                  <a:lnTo>
                    <a:pt x="394" y="256"/>
                  </a:lnTo>
                  <a:lnTo>
                    <a:pt x="400" y="252"/>
                  </a:lnTo>
                  <a:lnTo>
                    <a:pt x="405" y="247"/>
                  </a:lnTo>
                  <a:lnTo>
                    <a:pt x="410" y="243"/>
                  </a:lnTo>
                  <a:lnTo>
                    <a:pt x="415" y="238"/>
                  </a:lnTo>
                  <a:lnTo>
                    <a:pt x="420" y="234"/>
                  </a:lnTo>
                  <a:lnTo>
                    <a:pt x="424" y="228"/>
                  </a:lnTo>
                  <a:lnTo>
                    <a:pt x="428" y="225"/>
                  </a:lnTo>
                  <a:lnTo>
                    <a:pt x="432" y="221"/>
                  </a:lnTo>
                  <a:lnTo>
                    <a:pt x="434" y="216"/>
                  </a:lnTo>
                  <a:lnTo>
                    <a:pt x="437" y="212"/>
                  </a:lnTo>
                  <a:lnTo>
                    <a:pt x="438" y="207"/>
                  </a:lnTo>
                  <a:lnTo>
                    <a:pt x="439" y="205"/>
                  </a:lnTo>
                  <a:lnTo>
                    <a:pt x="440" y="200"/>
                  </a:lnTo>
                  <a:lnTo>
                    <a:pt x="440" y="196"/>
                  </a:lnTo>
                  <a:lnTo>
                    <a:pt x="439" y="193"/>
                  </a:lnTo>
                  <a:lnTo>
                    <a:pt x="438" y="188"/>
                  </a:lnTo>
                  <a:lnTo>
                    <a:pt x="434" y="184"/>
                  </a:lnTo>
                  <a:lnTo>
                    <a:pt x="430" y="178"/>
                  </a:lnTo>
                  <a:lnTo>
                    <a:pt x="425" y="172"/>
                  </a:lnTo>
                  <a:lnTo>
                    <a:pt x="423" y="168"/>
                  </a:lnTo>
                  <a:lnTo>
                    <a:pt x="420" y="165"/>
                  </a:lnTo>
                  <a:lnTo>
                    <a:pt x="416" y="162"/>
                  </a:lnTo>
                  <a:lnTo>
                    <a:pt x="414" y="159"/>
                  </a:lnTo>
                  <a:lnTo>
                    <a:pt x="410" y="154"/>
                  </a:lnTo>
                  <a:lnTo>
                    <a:pt x="406" y="151"/>
                  </a:lnTo>
                  <a:lnTo>
                    <a:pt x="404" y="147"/>
                  </a:lnTo>
                  <a:lnTo>
                    <a:pt x="400" y="144"/>
                  </a:lnTo>
                  <a:lnTo>
                    <a:pt x="395" y="140"/>
                  </a:lnTo>
                  <a:lnTo>
                    <a:pt x="391" y="137"/>
                  </a:lnTo>
                  <a:lnTo>
                    <a:pt x="386" y="132"/>
                  </a:lnTo>
                  <a:lnTo>
                    <a:pt x="382" y="128"/>
                  </a:lnTo>
                  <a:lnTo>
                    <a:pt x="378" y="123"/>
                  </a:lnTo>
                  <a:lnTo>
                    <a:pt x="373" y="120"/>
                  </a:lnTo>
                  <a:lnTo>
                    <a:pt x="368" y="116"/>
                  </a:lnTo>
                  <a:lnTo>
                    <a:pt x="365" y="112"/>
                  </a:lnTo>
                  <a:lnTo>
                    <a:pt x="359" y="109"/>
                  </a:lnTo>
                  <a:lnTo>
                    <a:pt x="356" y="104"/>
                  </a:lnTo>
                  <a:lnTo>
                    <a:pt x="349" y="100"/>
                  </a:lnTo>
                  <a:lnTo>
                    <a:pt x="346" y="95"/>
                  </a:lnTo>
                  <a:lnTo>
                    <a:pt x="340" y="92"/>
                  </a:lnTo>
                  <a:lnTo>
                    <a:pt x="335" y="88"/>
                  </a:lnTo>
                  <a:lnTo>
                    <a:pt x="332" y="84"/>
                  </a:lnTo>
                  <a:lnTo>
                    <a:pt x="327" y="81"/>
                  </a:lnTo>
                  <a:lnTo>
                    <a:pt x="322" y="76"/>
                  </a:lnTo>
                  <a:lnTo>
                    <a:pt x="316" y="72"/>
                  </a:lnTo>
                  <a:lnTo>
                    <a:pt x="311" y="69"/>
                  </a:lnTo>
                  <a:lnTo>
                    <a:pt x="306" y="64"/>
                  </a:lnTo>
                  <a:lnTo>
                    <a:pt x="301" y="60"/>
                  </a:lnTo>
                  <a:lnTo>
                    <a:pt x="297" y="56"/>
                  </a:lnTo>
                  <a:lnTo>
                    <a:pt x="292" y="53"/>
                  </a:lnTo>
                  <a:lnTo>
                    <a:pt x="289" y="50"/>
                  </a:lnTo>
                  <a:lnTo>
                    <a:pt x="284" y="45"/>
                  </a:lnTo>
                  <a:lnTo>
                    <a:pt x="280" y="42"/>
                  </a:lnTo>
                  <a:lnTo>
                    <a:pt x="275" y="39"/>
                  </a:lnTo>
                  <a:lnTo>
                    <a:pt x="271" y="35"/>
                  </a:lnTo>
                  <a:lnTo>
                    <a:pt x="267" y="32"/>
                  </a:lnTo>
                  <a:lnTo>
                    <a:pt x="262" y="29"/>
                  </a:lnTo>
                  <a:lnTo>
                    <a:pt x="260" y="26"/>
                  </a:lnTo>
                  <a:lnTo>
                    <a:pt x="256" y="25"/>
                  </a:lnTo>
                  <a:lnTo>
                    <a:pt x="252" y="20"/>
                  </a:lnTo>
                  <a:lnTo>
                    <a:pt x="248" y="19"/>
                  </a:lnTo>
                  <a:lnTo>
                    <a:pt x="244" y="16"/>
                  </a:lnTo>
                  <a:lnTo>
                    <a:pt x="243" y="14"/>
                  </a:lnTo>
                  <a:lnTo>
                    <a:pt x="237" y="10"/>
                  </a:lnTo>
                  <a:lnTo>
                    <a:pt x="233" y="5"/>
                  </a:lnTo>
                  <a:lnTo>
                    <a:pt x="229" y="3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2" name="Freeform 27"/>
            <p:cNvSpPr>
              <a:spLocks/>
            </p:cNvSpPr>
            <p:nvPr/>
          </p:nvSpPr>
          <p:spPr bwMode="auto">
            <a:xfrm>
              <a:off x="2342" y="1547"/>
              <a:ext cx="338" cy="395"/>
            </a:xfrm>
            <a:custGeom>
              <a:avLst/>
              <a:gdLst>
                <a:gd name="T0" fmla="*/ 67 w 338"/>
                <a:gd name="T1" fmla="*/ 13 h 395"/>
                <a:gd name="T2" fmla="*/ 56 w 338"/>
                <a:gd name="T3" fmla="*/ 29 h 395"/>
                <a:gd name="T4" fmla="*/ 45 w 338"/>
                <a:gd name="T5" fmla="*/ 50 h 395"/>
                <a:gd name="T6" fmla="*/ 32 w 338"/>
                <a:gd name="T7" fmla="*/ 73 h 395"/>
                <a:gd name="T8" fmla="*/ 22 w 338"/>
                <a:gd name="T9" fmla="*/ 98 h 395"/>
                <a:gd name="T10" fmla="*/ 15 w 338"/>
                <a:gd name="T11" fmla="*/ 115 h 395"/>
                <a:gd name="T12" fmla="*/ 10 w 338"/>
                <a:gd name="T13" fmla="*/ 131 h 395"/>
                <a:gd name="T14" fmla="*/ 8 w 338"/>
                <a:gd name="T15" fmla="*/ 147 h 395"/>
                <a:gd name="T16" fmla="*/ 4 w 338"/>
                <a:gd name="T17" fmla="*/ 166 h 395"/>
                <a:gd name="T18" fmla="*/ 4 w 338"/>
                <a:gd name="T19" fmla="*/ 185 h 395"/>
                <a:gd name="T20" fmla="*/ 2 w 338"/>
                <a:gd name="T21" fmla="*/ 202 h 395"/>
                <a:gd name="T22" fmla="*/ 0 w 338"/>
                <a:gd name="T23" fmla="*/ 219 h 395"/>
                <a:gd name="T24" fmla="*/ 0 w 338"/>
                <a:gd name="T25" fmla="*/ 243 h 395"/>
                <a:gd name="T26" fmla="*/ 2 w 338"/>
                <a:gd name="T27" fmla="*/ 259 h 395"/>
                <a:gd name="T28" fmla="*/ 9 w 338"/>
                <a:gd name="T29" fmla="*/ 274 h 395"/>
                <a:gd name="T30" fmla="*/ 20 w 338"/>
                <a:gd name="T31" fmla="*/ 287 h 395"/>
                <a:gd name="T32" fmla="*/ 34 w 338"/>
                <a:gd name="T33" fmla="*/ 296 h 395"/>
                <a:gd name="T34" fmla="*/ 53 w 338"/>
                <a:gd name="T35" fmla="*/ 306 h 395"/>
                <a:gd name="T36" fmla="*/ 69 w 338"/>
                <a:gd name="T37" fmla="*/ 315 h 395"/>
                <a:gd name="T38" fmla="*/ 82 w 338"/>
                <a:gd name="T39" fmla="*/ 323 h 395"/>
                <a:gd name="T40" fmla="*/ 99 w 338"/>
                <a:gd name="T41" fmla="*/ 330 h 395"/>
                <a:gd name="T42" fmla="*/ 117 w 338"/>
                <a:gd name="T43" fmla="*/ 339 h 395"/>
                <a:gd name="T44" fmla="*/ 137 w 338"/>
                <a:gd name="T45" fmla="*/ 348 h 395"/>
                <a:gd name="T46" fmla="*/ 157 w 338"/>
                <a:gd name="T47" fmla="*/ 355 h 395"/>
                <a:gd name="T48" fmla="*/ 177 w 338"/>
                <a:gd name="T49" fmla="*/ 364 h 395"/>
                <a:gd name="T50" fmla="*/ 198 w 338"/>
                <a:gd name="T51" fmla="*/ 371 h 395"/>
                <a:gd name="T52" fmla="*/ 218 w 338"/>
                <a:gd name="T53" fmla="*/ 377 h 395"/>
                <a:gd name="T54" fmla="*/ 237 w 338"/>
                <a:gd name="T55" fmla="*/ 383 h 395"/>
                <a:gd name="T56" fmla="*/ 256 w 338"/>
                <a:gd name="T57" fmla="*/ 387 h 395"/>
                <a:gd name="T58" fmla="*/ 272 w 338"/>
                <a:gd name="T59" fmla="*/ 392 h 395"/>
                <a:gd name="T60" fmla="*/ 287 w 338"/>
                <a:gd name="T61" fmla="*/ 395 h 395"/>
                <a:gd name="T62" fmla="*/ 300 w 338"/>
                <a:gd name="T63" fmla="*/ 395 h 395"/>
                <a:gd name="T64" fmla="*/ 316 w 338"/>
                <a:gd name="T65" fmla="*/ 392 h 395"/>
                <a:gd name="T66" fmla="*/ 325 w 338"/>
                <a:gd name="T67" fmla="*/ 380 h 395"/>
                <a:gd name="T68" fmla="*/ 330 w 338"/>
                <a:gd name="T69" fmla="*/ 364 h 395"/>
                <a:gd name="T70" fmla="*/ 334 w 338"/>
                <a:gd name="T71" fmla="*/ 342 h 395"/>
                <a:gd name="T72" fmla="*/ 337 w 338"/>
                <a:gd name="T73" fmla="*/ 318 h 395"/>
                <a:gd name="T74" fmla="*/ 338 w 338"/>
                <a:gd name="T75" fmla="*/ 294 h 395"/>
                <a:gd name="T76" fmla="*/ 335 w 338"/>
                <a:gd name="T77" fmla="*/ 274 h 395"/>
                <a:gd name="T78" fmla="*/ 334 w 338"/>
                <a:gd name="T79" fmla="*/ 256 h 395"/>
                <a:gd name="T80" fmla="*/ 329 w 338"/>
                <a:gd name="T81" fmla="*/ 240 h 395"/>
                <a:gd name="T82" fmla="*/ 319 w 338"/>
                <a:gd name="T83" fmla="*/ 233 h 395"/>
                <a:gd name="T84" fmla="*/ 301 w 338"/>
                <a:gd name="T85" fmla="*/ 225 h 395"/>
                <a:gd name="T86" fmla="*/ 281 w 338"/>
                <a:gd name="T87" fmla="*/ 219 h 395"/>
                <a:gd name="T88" fmla="*/ 268 w 338"/>
                <a:gd name="T89" fmla="*/ 215 h 395"/>
                <a:gd name="T90" fmla="*/ 254 w 338"/>
                <a:gd name="T91" fmla="*/ 209 h 395"/>
                <a:gd name="T92" fmla="*/ 241 w 338"/>
                <a:gd name="T93" fmla="*/ 205 h 395"/>
                <a:gd name="T94" fmla="*/ 227 w 338"/>
                <a:gd name="T95" fmla="*/ 199 h 395"/>
                <a:gd name="T96" fmla="*/ 213 w 338"/>
                <a:gd name="T97" fmla="*/ 191 h 395"/>
                <a:gd name="T98" fmla="*/ 200 w 338"/>
                <a:gd name="T99" fmla="*/ 184 h 395"/>
                <a:gd name="T100" fmla="*/ 184 w 338"/>
                <a:gd name="T101" fmla="*/ 174 h 395"/>
                <a:gd name="T102" fmla="*/ 163 w 338"/>
                <a:gd name="T103" fmla="*/ 154 h 395"/>
                <a:gd name="T104" fmla="*/ 146 w 338"/>
                <a:gd name="T105" fmla="*/ 128 h 395"/>
                <a:gd name="T106" fmla="*/ 133 w 338"/>
                <a:gd name="T107" fmla="*/ 100 h 395"/>
                <a:gd name="T108" fmla="*/ 120 w 338"/>
                <a:gd name="T109" fmla="*/ 72 h 395"/>
                <a:gd name="T110" fmla="*/ 110 w 338"/>
                <a:gd name="T111" fmla="*/ 47 h 395"/>
                <a:gd name="T112" fmla="*/ 101 w 338"/>
                <a:gd name="T113" fmla="*/ 23 h 395"/>
                <a:gd name="T114" fmla="*/ 93 w 338"/>
                <a:gd name="T115" fmla="*/ 8 h 395"/>
                <a:gd name="T116" fmla="*/ 77 w 338"/>
                <a:gd name="T117" fmla="*/ 1 h 39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38" h="395">
                  <a:moveTo>
                    <a:pt x="74" y="5"/>
                  </a:moveTo>
                  <a:lnTo>
                    <a:pt x="72" y="7"/>
                  </a:lnTo>
                  <a:lnTo>
                    <a:pt x="71" y="8"/>
                  </a:lnTo>
                  <a:lnTo>
                    <a:pt x="67" y="13"/>
                  </a:lnTo>
                  <a:lnTo>
                    <a:pt x="63" y="19"/>
                  </a:lnTo>
                  <a:lnTo>
                    <a:pt x="61" y="22"/>
                  </a:lnTo>
                  <a:lnTo>
                    <a:pt x="58" y="25"/>
                  </a:lnTo>
                  <a:lnTo>
                    <a:pt x="56" y="29"/>
                  </a:lnTo>
                  <a:lnTo>
                    <a:pt x="53" y="33"/>
                  </a:lnTo>
                  <a:lnTo>
                    <a:pt x="51" y="38"/>
                  </a:lnTo>
                  <a:lnTo>
                    <a:pt x="47" y="44"/>
                  </a:lnTo>
                  <a:lnTo>
                    <a:pt x="45" y="50"/>
                  </a:lnTo>
                  <a:lnTo>
                    <a:pt x="42" y="56"/>
                  </a:lnTo>
                  <a:lnTo>
                    <a:pt x="38" y="60"/>
                  </a:lnTo>
                  <a:lnTo>
                    <a:pt x="34" y="66"/>
                  </a:lnTo>
                  <a:lnTo>
                    <a:pt x="32" y="73"/>
                  </a:lnTo>
                  <a:lnTo>
                    <a:pt x="28" y="81"/>
                  </a:lnTo>
                  <a:lnTo>
                    <a:pt x="26" y="87"/>
                  </a:lnTo>
                  <a:lnTo>
                    <a:pt x="23" y="94"/>
                  </a:lnTo>
                  <a:lnTo>
                    <a:pt x="22" y="98"/>
                  </a:lnTo>
                  <a:lnTo>
                    <a:pt x="20" y="103"/>
                  </a:lnTo>
                  <a:lnTo>
                    <a:pt x="19" y="106"/>
                  </a:lnTo>
                  <a:lnTo>
                    <a:pt x="18" y="110"/>
                  </a:lnTo>
                  <a:lnTo>
                    <a:pt x="15" y="115"/>
                  </a:lnTo>
                  <a:lnTo>
                    <a:pt x="15" y="119"/>
                  </a:lnTo>
                  <a:lnTo>
                    <a:pt x="14" y="122"/>
                  </a:lnTo>
                  <a:lnTo>
                    <a:pt x="13" y="126"/>
                  </a:lnTo>
                  <a:lnTo>
                    <a:pt x="10" y="131"/>
                  </a:lnTo>
                  <a:lnTo>
                    <a:pt x="10" y="135"/>
                  </a:lnTo>
                  <a:lnTo>
                    <a:pt x="9" y="140"/>
                  </a:lnTo>
                  <a:lnTo>
                    <a:pt x="9" y="144"/>
                  </a:lnTo>
                  <a:lnTo>
                    <a:pt x="8" y="147"/>
                  </a:lnTo>
                  <a:lnTo>
                    <a:pt x="7" y="153"/>
                  </a:lnTo>
                  <a:lnTo>
                    <a:pt x="5" y="157"/>
                  </a:lnTo>
                  <a:lnTo>
                    <a:pt x="5" y="162"/>
                  </a:lnTo>
                  <a:lnTo>
                    <a:pt x="4" y="166"/>
                  </a:lnTo>
                  <a:lnTo>
                    <a:pt x="4" y="171"/>
                  </a:lnTo>
                  <a:lnTo>
                    <a:pt x="4" y="175"/>
                  </a:lnTo>
                  <a:lnTo>
                    <a:pt x="4" y="181"/>
                  </a:lnTo>
                  <a:lnTo>
                    <a:pt x="4" y="185"/>
                  </a:lnTo>
                  <a:lnTo>
                    <a:pt x="3" y="188"/>
                  </a:lnTo>
                  <a:lnTo>
                    <a:pt x="3" y="193"/>
                  </a:lnTo>
                  <a:lnTo>
                    <a:pt x="3" y="197"/>
                  </a:lnTo>
                  <a:lnTo>
                    <a:pt x="2" y="202"/>
                  </a:lnTo>
                  <a:lnTo>
                    <a:pt x="2" y="205"/>
                  </a:lnTo>
                  <a:lnTo>
                    <a:pt x="2" y="209"/>
                  </a:lnTo>
                  <a:lnTo>
                    <a:pt x="2" y="213"/>
                  </a:lnTo>
                  <a:lnTo>
                    <a:pt x="0" y="219"/>
                  </a:lnTo>
                  <a:lnTo>
                    <a:pt x="0" y="225"/>
                  </a:lnTo>
                  <a:lnTo>
                    <a:pt x="0" y="231"/>
                  </a:lnTo>
                  <a:lnTo>
                    <a:pt x="0" y="237"/>
                  </a:lnTo>
                  <a:lnTo>
                    <a:pt x="0" y="243"/>
                  </a:lnTo>
                  <a:lnTo>
                    <a:pt x="0" y="247"/>
                  </a:lnTo>
                  <a:lnTo>
                    <a:pt x="0" y="252"/>
                  </a:lnTo>
                  <a:lnTo>
                    <a:pt x="2" y="256"/>
                  </a:lnTo>
                  <a:lnTo>
                    <a:pt x="2" y="259"/>
                  </a:lnTo>
                  <a:lnTo>
                    <a:pt x="3" y="264"/>
                  </a:lnTo>
                  <a:lnTo>
                    <a:pt x="4" y="266"/>
                  </a:lnTo>
                  <a:lnTo>
                    <a:pt x="5" y="269"/>
                  </a:lnTo>
                  <a:lnTo>
                    <a:pt x="9" y="274"/>
                  </a:lnTo>
                  <a:lnTo>
                    <a:pt x="13" y="280"/>
                  </a:lnTo>
                  <a:lnTo>
                    <a:pt x="14" y="281"/>
                  </a:lnTo>
                  <a:lnTo>
                    <a:pt x="17" y="284"/>
                  </a:lnTo>
                  <a:lnTo>
                    <a:pt x="20" y="287"/>
                  </a:lnTo>
                  <a:lnTo>
                    <a:pt x="24" y="289"/>
                  </a:lnTo>
                  <a:lnTo>
                    <a:pt x="27" y="292"/>
                  </a:lnTo>
                  <a:lnTo>
                    <a:pt x="31" y="293"/>
                  </a:lnTo>
                  <a:lnTo>
                    <a:pt x="34" y="296"/>
                  </a:lnTo>
                  <a:lnTo>
                    <a:pt x="39" y="299"/>
                  </a:lnTo>
                  <a:lnTo>
                    <a:pt x="43" y="300"/>
                  </a:lnTo>
                  <a:lnTo>
                    <a:pt x="48" y="303"/>
                  </a:lnTo>
                  <a:lnTo>
                    <a:pt x="53" y="306"/>
                  </a:lnTo>
                  <a:lnTo>
                    <a:pt x="60" y="311"/>
                  </a:lnTo>
                  <a:lnTo>
                    <a:pt x="62" y="312"/>
                  </a:lnTo>
                  <a:lnTo>
                    <a:pt x="65" y="314"/>
                  </a:lnTo>
                  <a:lnTo>
                    <a:pt x="69" y="315"/>
                  </a:lnTo>
                  <a:lnTo>
                    <a:pt x="72" y="317"/>
                  </a:lnTo>
                  <a:lnTo>
                    <a:pt x="75" y="318"/>
                  </a:lnTo>
                  <a:lnTo>
                    <a:pt x="79" y="321"/>
                  </a:lnTo>
                  <a:lnTo>
                    <a:pt x="82" y="323"/>
                  </a:lnTo>
                  <a:lnTo>
                    <a:pt x="86" y="324"/>
                  </a:lnTo>
                  <a:lnTo>
                    <a:pt x="90" y="327"/>
                  </a:lnTo>
                  <a:lnTo>
                    <a:pt x="95" y="328"/>
                  </a:lnTo>
                  <a:lnTo>
                    <a:pt x="99" y="330"/>
                  </a:lnTo>
                  <a:lnTo>
                    <a:pt x="104" y="333"/>
                  </a:lnTo>
                  <a:lnTo>
                    <a:pt x="108" y="334"/>
                  </a:lnTo>
                  <a:lnTo>
                    <a:pt x="113" y="336"/>
                  </a:lnTo>
                  <a:lnTo>
                    <a:pt x="117" y="339"/>
                  </a:lnTo>
                  <a:lnTo>
                    <a:pt x="122" y="342"/>
                  </a:lnTo>
                  <a:lnTo>
                    <a:pt x="127" y="343"/>
                  </a:lnTo>
                  <a:lnTo>
                    <a:pt x="132" y="345"/>
                  </a:lnTo>
                  <a:lnTo>
                    <a:pt x="137" y="348"/>
                  </a:lnTo>
                  <a:lnTo>
                    <a:pt x="142" y="349"/>
                  </a:lnTo>
                  <a:lnTo>
                    <a:pt x="146" y="351"/>
                  </a:lnTo>
                  <a:lnTo>
                    <a:pt x="152" y="353"/>
                  </a:lnTo>
                  <a:lnTo>
                    <a:pt x="157" y="355"/>
                  </a:lnTo>
                  <a:lnTo>
                    <a:pt x="162" y="358"/>
                  </a:lnTo>
                  <a:lnTo>
                    <a:pt x="167" y="359"/>
                  </a:lnTo>
                  <a:lnTo>
                    <a:pt x="172" y="361"/>
                  </a:lnTo>
                  <a:lnTo>
                    <a:pt x="177" y="364"/>
                  </a:lnTo>
                  <a:lnTo>
                    <a:pt x="182" y="365"/>
                  </a:lnTo>
                  <a:lnTo>
                    <a:pt x="187" y="367"/>
                  </a:lnTo>
                  <a:lnTo>
                    <a:pt x="192" y="370"/>
                  </a:lnTo>
                  <a:lnTo>
                    <a:pt x="198" y="371"/>
                  </a:lnTo>
                  <a:lnTo>
                    <a:pt x="204" y="373"/>
                  </a:lnTo>
                  <a:lnTo>
                    <a:pt x="208" y="374"/>
                  </a:lnTo>
                  <a:lnTo>
                    <a:pt x="213" y="376"/>
                  </a:lnTo>
                  <a:lnTo>
                    <a:pt x="218" y="377"/>
                  </a:lnTo>
                  <a:lnTo>
                    <a:pt x="223" y="379"/>
                  </a:lnTo>
                  <a:lnTo>
                    <a:pt x="228" y="380"/>
                  </a:lnTo>
                  <a:lnTo>
                    <a:pt x="233" y="381"/>
                  </a:lnTo>
                  <a:lnTo>
                    <a:pt x="237" y="383"/>
                  </a:lnTo>
                  <a:lnTo>
                    <a:pt x="242" y="384"/>
                  </a:lnTo>
                  <a:lnTo>
                    <a:pt x="246" y="386"/>
                  </a:lnTo>
                  <a:lnTo>
                    <a:pt x="252" y="387"/>
                  </a:lnTo>
                  <a:lnTo>
                    <a:pt x="256" y="387"/>
                  </a:lnTo>
                  <a:lnTo>
                    <a:pt x="261" y="389"/>
                  </a:lnTo>
                  <a:lnTo>
                    <a:pt x="265" y="390"/>
                  </a:lnTo>
                  <a:lnTo>
                    <a:pt x="268" y="390"/>
                  </a:lnTo>
                  <a:lnTo>
                    <a:pt x="272" y="392"/>
                  </a:lnTo>
                  <a:lnTo>
                    <a:pt x="277" y="393"/>
                  </a:lnTo>
                  <a:lnTo>
                    <a:pt x="280" y="393"/>
                  </a:lnTo>
                  <a:lnTo>
                    <a:pt x="284" y="393"/>
                  </a:lnTo>
                  <a:lnTo>
                    <a:pt x="287" y="395"/>
                  </a:lnTo>
                  <a:lnTo>
                    <a:pt x="291" y="395"/>
                  </a:lnTo>
                  <a:lnTo>
                    <a:pt x="294" y="395"/>
                  </a:lnTo>
                  <a:lnTo>
                    <a:pt x="297" y="395"/>
                  </a:lnTo>
                  <a:lnTo>
                    <a:pt x="300" y="395"/>
                  </a:lnTo>
                  <a:lnTo>
                    <a:pt x="304" y="395"/>
                  </a:lnTo>
                  <a:lnTo>
                    <a:pt x="308" y="395"/>
                  </a:lnTo>
                  <a:lnTo>
                    <a:pt x="313" y="393"/>
                  </a:lnTo>
                  <a:lnTo>
                    <a:pt x="316" y="392"/>
                  </a:lnTo>
                  <a:lnTo>
                    <a:pt x="319" y="390"/>
                  </a:lnTo>
                  <a:lnTo>
                    <a:pt x="321" y="387"/>
                  </a:lnTo>
                  <a:lnTo>
                    <a:pt x="323" y="384"/>
                  </a:lnTo>
                  <a:lnTo>
                    <a:pt x="325" y="380"/>
                  </a:lnTo>
                  <a:lnTo>
                    <a:pt x="326" y="377"/>
                  </a:lnTo>
                  <a:lnTo>
                    <a:pt x="328" y="373"/>
                  </a:lnTo>
                  <a:lnTo>
                    <a:pt x="329" y="368"/>
                  </a:lnTo>
                  <a:lnTo>
                    <a:pt x="330" y="364"/>
                  </a:lnTo>
                  <a:lnTo>
                    <a:pt x="333" y="358"/>
                  </a:lnTo>
                  <a:lnTo>
                    <a:pt x="333" y="353"/>
                  </a:lnTo>
                  <a:lnTo>
                    <a:pt x="334" y="348"/>
                  </a:lnTo>
                  <a:lnTo>
                    <a:pt x="334" y="342"/>
                  </a:lnTo>
                  <a:lnTo>
                    <a:pt x="335" y="336"/>
                  </a:lnTo>
                  <a:lnTo>
                    <a:pt x="335" y="330"/>
                  </a:lnTo>
                  <a:lnTo>
                    <a:pt x="337" y="324"/>
                  </a:lnTo>
                  <a:lnTo>
                    <a:pt x="337" y="318"/>
                  </a:lnTo>
                  <a:lnTo>
                    <a:pt x="338" y="314"/>
                  </a:lnTo>
                  <a:lnTo>
                    <a:pt x="338" y="308"/>
                  </a:lnTo>
                  <a:lnTo>
                    <a:pt x="338" y="300"/>
                  </a:lnTo>
                  <a:lnTo>
                    <a:pt x="338" y="294"/>
                  </a:lnTo>
                  <a:lnTo>
                    <a:pt x="338" y="290"/>
                  </a:lnTo>
                  <a:lnTo>
                    <a:pt x="337" y="284"/>
                  </a:lnTo>
                  <a:lnTo>
                    <a:pt x="337" y="278"/>
                  </a:lnTo>
                  <a:lnTo>
                    <a:pt x="335" y="274"/>
                  </a:lnTo>
                  <a:lnTo>
                    <a:pt x="335" y="269"/>
                  </a:lnTo>
                  <a:lnTo>
                    <a:pt x="334" y="264"/>
                  </a:lnTo>
                  <a:lnTo>
                    <a:pt x="334" y="259"/>
                  </a:lnTo>
                  <a:lnTo>
                    <a:pt x="334" y="256"/>
                  </a:lnTo>
                  <a:lnTo>
                    <a:pt x="334" y="252"/>
                  </a:lnTo>
                  <a:lnTo>
                    <a:pt x="333" y="246"/>
                  </a:lnTo>
                  <a:lnTo>
                    <a:pt x="332" y="243"/>
                  </a:lnTo>
                  <a:lnTo>
                    <a:pt x="329" y="240"/>
                  </a:lnTo>
                  <a:lnTo>
                    <a:pt x="328" y="238"/>
                  </a:lnTo>
                  <a:lnTo>
                    <a:pt x="325" y="237"/>
                  </a:lnTo>
                  <a:lnTo>
                    <a:pt x="323" y="236"/>
                  </a:lnTo>
                  <a:lnTo>
                    <a:pt x="319" y="233"/>
                  </a:lnTo>
                  <a:lnTo>
                    <a:pt x="315" y="231"/>
                  </a:lnTo>
                  <a:lnTo>
                    <a:pt x="310" y="230"/>
                  </a:lnTo>
                  <a:lnTo>
                    <a:pt x="306" y="228"/>
                  </a:lnTo>
                  <a:lnTo>
                    <a:pt x="301" y="225"/>
                  </a:lnTo>
                  <a:lnTo>
                    <a:pt x="296" y="224"/>
                  </a:lnTo>
                  <a:lnTo>
                    <a:pt x="290" y="222"/>
                  </a:lnTo>
                  <a:lnTo>
                    <a:pt x="285" y="221"/>
                  </a:lnTo>
                  <a:lnTo>
                    <a:pt x="281" y="219"/>
                  </a:lnTo>
                  <a:lnTo>
                    <a:pt x="278" y="218"/>
                  </a:lnTo>
                  <a:lnTo>
                    <a:pt x="275" y="216"/>
                  </a:lnTo>
                  <a:lnTo>
                    <a:pt x="272" y="216"/>
                  </a:lnTo>
                  <a:lnTo>
                    <a:pt x="268" y="215"/>
                  </a:lnTo>
                  <a:lnTo>
                    <a:pt x="265" y="213"/>
                  </a:lnTo>
                  <a:lnTo>
                    <a:pt x="262" y="212"/>
                  </a:lnTo>
                  <a:lnTo>
                    <a:pt x="258" y="212"/>
                  </a:lnTo>
                  <a:lnTo>
                    <a:pt x="254" y="209"/>
                  </a:lnTo>
                  <a:lnTo>
                    <a:pt x="252" y="209"/>
                  </a:lnTo>
                  <a:lnTo>
                    <a:pt x="248" y="207"/>
                  </a:lnTo>
                  <a:lnTo>
                    <a:pt x="244" y="206"/>
                  </a:lnTo>
                  <a:lnTo>
                    <a:pt x="241" y="205"/>
                  </a:lnTo>
                  <a:lnTo>
                    <a:pt x="238" y="203"/>
                  </a:lnTo>
                  <a:lnTo>
                    <a:pt x="234" y="202"/>
                  </a:lnTo>
                  <a:lnTo>
                    <a:pt x="230" y="200"/>
                  </a:lnTo>
                  <a:lnTo>
                    <a:pt x="227" y="199"/>
                  </a:lnTo>
                  <a:lnTo>
                    <a:pt x="223" y="197"/>
                  </a:lnTo>
                  <a:lnTo>
                    <a:pt x="220" y="196"/>
                  </a:lnTo>
                  <a:lnTo>
                    <a:pt x="216" y="194"/>
                  </a:lnTo>
                  <a:lnTo>
                    <a:pt x="213" y="191"/>
                  </a:lnTo>
                  <a:lnTo>
                    <a:pt x="210" y="190"/>
                  </a:lnTo>
                  <a:lnTo>
                    <a:pt x="206" y="188"/>
                  </a:lnTo>
                  <a:lnTo>
                    <a:pt x="204" y="187"/>
                  </a:lnTo>
                  <a:lnTo>
                    <a:pt x="200" y="184"/>
                  </a:lnTo>
                  <a:lnTo>
                    <a:pt x="196" y="182"/>
                  </a:lnTo>
                  <a:lnTo>
                    <a:pt x="192" y="181"/>
                  </a:lnTo>
                  <a:lnTo>
                    <a:pt x="190" y="178"/>
                  </a:lnTo>
                  <a:lnTo>
                    <a:pt x="184" y="174"/>
                  </a:lnTo>
                  <a:lnTo>
                    <a:pt x="179" y="169"/>
                  </a:lnTo>
                  <a:lnTo>
                    <a:pt x="173" y="165"/>
                  </a:lnTo>
                  <a:lnTo>
                    <a:pt x="168" y="159"/>
                  </a:lnTo>
                  <a:lnTo>
                    <a:pt x="163" y="154"/>
                  </a:lnTo>
                  <a:lnTo>
                    <a:pt x="158" y="149"/>
                  </a:lnTo>
                  <a:lnTo>
                    <a:pt x="155" y="141"/>
                  </a:lnTo>
                  <a:lnTo>
                    <a:pt x="151" y="135"/>
                  </a:lnTo>
                  <a:lnTo>
                    <a:pt x="146" y="128"/>
                  </a:lnTo>
                  <a:lnTo>
                    <a:pt x="143" y="122"/>
                  </a:lnTo>
                  <a:lnTo>
                    <a:pt x="139" y="115"/>
                  </a:lnTo>
                  <a:lnTo>
                    <a:pt x="136" y="107"/>
                  </a:lnTo>
                  <a:lnTo>
                    <a:pt x="133" y="100"/>
                  </a:lnTo>
                  <a:lnTo>
                    <a:pt x="130" y="94"/>
                  </a:lnTo>
                  <a:lnTo>
                    <a:pt x="127" y="87"/>
                  </a:lnTo>
                  <a:lnTo>
                    <a:pt x="123" y="79"/>
                  </a:lnTo>
                  <a:lnTo>
                    <a:pt x="120" y="72"/>
                  </a:lnTo>
                  <a:lnTo>
                    <a:pt x="118" y="66"/>
                  </a:lnTo>
                  <a:lnTo>
                    <a:pt x="115" y="59"/>
                  </a:lnTo>
                  <a:lnTo>
                    <a:pt x="113" y="53"/>
                  </a:lnTo>
                  <a:lnTo>
                    <a:pt x="110" y="47"/>
                  </a:lnTo>
                  <a:lnTo>
                    <a:pt x="109" y="41"/>
                  </a:lnTo>
                  <a:lnTo>
                    <a:pt x="105" y="35"/>
                  </a:lnTo>
                  <a:lnTo>
                    <a:pt x="104" y="29"/>
                  </a:lnTo>
                  <a:lnTo>
                    <a:pt x="101" y="23"/>
                  </a:lnTo>
                  <a:lnTo>
                    <a:pt x="99" y="20"/>
                  </a:lnTo>
                  <a:lnTo>
                    <a:pt x="98" y="16"/>
                  </a:lnTo>
                  <a:lnTo>
                    <a:pt x="95" y="11"/>
                  </a:lnTo>
                  <a:lnTo>
                    <a:pt x="93" y="8"/>
                  </a:lnTo>
                  <a:lnTo>
                    <a:pt x="91" y="5"/>
                  </a:lnTo>
                  <a:lnTo>
                    <a:pt x="86" y="1"/>
                  </a:lnTo>
                  <a:lnTo>
                    <a:pt x="82" y="0"/>
                  </a:lnTo>
                  <a:lnTo>
                    <a:pt x="77" y="1"/>
                  </a:lnTo>
                  <a:lnTo>
                    <a:pt x="74" y="5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3" name="Freeform 28"/>
            <p:cNvSpPr>
              <a:spLocks/>
            </p:cNvSpPr>
            <p:nvPr/>
          </p:nvSpPr>
          <p:spPr bwMode="auto">
            <a:xfrm>
              <a:off x="2723" y="1591"/>
              <a:ext cx="646" cy="427"/>
            </a:xfrm>
            <a:custGeom>
              <a:avLst/>
              <a:gdLst>
                <a:gd name="T0" fmla="*/ 39 w 646"/>
                <a:gd name="T1" fmla="*/ 230 h 427"/>
                <a:gd name="T2" fmla="*/ 81 w 646"/>
                <a:gd name="T3" fmla="*/ 234 h 427"/>
                <a:gd name="T4" fmla="*/ 129 w 646"/>
                <a:gd name="T5" fmla="*/ 239 h 427"/>
                <a:gd name="T6" fmla="*/ 179 w 646"/>
                <a:gd name="T7" fmla="*/ 252 h 427"/>
                <a:gd name="T8" fmla="*/ 226 w 646"/>
                <a:gd name="T9" fmla="*/ 277 h 427"/>
                <a:gd name="T10" fmla="*/ 265 w 646"/>
                <a:gd name="T11" fmla="*/ 311 h 427"/>
                <a:gd name="T12" fmla="*/ 320 w 646"/>
                <a:gd name="T13" fmla="*/ 371 h 427"/>
                <a:gd name="T14" fmla="*/ 369 w 646"/>
                <a:gd name="T15" fmla="*/ 420 h 427"/>
                <a:gd name="T16" fmla="*/ 415 w 646"/>
                <a:gd name="T17" fmla="*/ 413 h 427"/>
                <a:gd name="T18" fmla="*/ 453 w 646"/>
                <a:gd name="T19" fmla="*/ 358 h 427"/>
                <a:gd name="T20" fmla="*/ 477 w 646"/>
                <a:gd name="T21" fmla="*/ 317 h 427"/>
                <a:gd name="T22" fmla="*/ 516 w 646"/>
                <a:gd name="T23" fmla="*/ 256 h 427"/>
                <a:gd name="T24" fmla="*/ 566 w 646"/>
                <a:gd name="T25" fmla="*/ 225 h 427"/>
                <a:gd name="T26" fmla="*/ 621 w 646"/>
                <a:gd name="T27" fmla="*/ 197 h 427"/>
                <a:gd name="T28" fmla="*/ 645 w 646"/>
                <a:gd name="T29" fmla="*/ 153 h 427"/>
                <a:gd name="T30" fmla="*/ 607 w 646"/>
                <a:gd name="T31" fmla="*/ 109 h 427"/>
                <a:gd name="T32" fmla="*/ 561 w 646"/>
                <a:gd name="T33" fmla="*/ 78 h 427"/>
                <a:gd name="T34" fmla="*/ 511 w 646"/>
                <a:gd name="T35" fmla="*/ 48 h 427"/>
                <a:gd name="T36" fmla="*/ 465 w 646"/>
                <a:gd name="T37" fmla="*/ 26 h 427"/>
                <a:gd name="T38" fmla="*/ 416 w 646"/>
                <a:gd name="T39" fmla="*/ 4 h 427"/>
                <a:gd name="T40" fmla="*/ 372 w 646"/>
                <a:gd name="T41" fmla="*/ 13 h 427"/>
                <a:gd name="T42" fmla="*/ 410 w 646"/>
                <a:gd name="T43" fmla="*/ 37 h 427"/>
                <a:gd name="T44" fmla="*/ 464 w 646"/>
                <a:gd name="T45" fmla="*/ 54 h 427"/>
                <a:gd name="T46" fmla="*/ 498 w 646"/>
                <a:gd name="T47" fmla="*/ 66 h 427"/>
                <a:gd name="T48" fmla="*/ 550 w 646"/>
                <a:gd name="T49" fmla="*/ 96 h 427"/>
                <a:gd name="T50" fmla="*/ 593 w 646"/>
                <a:gd name="T51" fmla="*/ 122 h 427"/>
                <a:gd name="T52" fmla="*/ 612 w 646"/>
                <a:gd name="T53" fmla="*/ 169 h 427"/>
                <a:gd name="T54" fmla="*/ 571 w 646"/>
                <a:gd name="T55" fmla="*/ 189 h 427"/>
                <a:gd name="T56" fmla="*/ 521 w 646"/>
                <a:gd name="T57" fmla="*/ 209 h 427"/>
                <a:gd name="T58" fmla="*/ 470 w 646"/>
                <a:gd name="T59" fmla="*/ 256 h 427"/>
                <a:gd name="T60" fmla="*/ 432 w 646"/>
                <a:gd name="T61" fmla="*/ 317 h 427"/>
                <a:gd name="T62" fmla="*/ 401 w 646"/>
                <a:gd name="T63" fmla="*/ 363 h 427"/>
                <a:gd name="T64" fmla="*/ 358 w 646"/>
                <a:gd name="T65" fmla="*/ 367 h 427"/>
                <a:gd name="T66" fmla="*/ 321 w 646"/>
                <a:gd name="T67" fmla="*/ 320 h 427"/>
                <a:gd name="T68" fmla="*/ 336 w 646"/>
                <a:gd name="T69" fmla="*/ 271 h 427"/>
                <a:gd name="T70" fmla="*/ 372 w 646"/>
                <a:gd name="T71" fmla="*/ 212 h 427"/>
                <a:gd name="T72" fmla="*/ 422 w 646"/>
                <a:gd name="T73" fmla="*/ 175 h 427"/>
                <a:gd name="T74" fmla="*/ 482 w 646"/>
                <a:gd name="T75" fmla="*/ 146 h 427"/>
                <a:gd name="T76" fmla="*/ 518 w 646"/>
                <a:gd name="T77" fmla="*/ 113 h 427"/>
                <a:gd name="T78" fmla="*/ 475 w 646"/>
                <a:gd name="T79" fmla="*/ 113 h 427"/>
                <a:gd name="T80" fmla="*/ 422 w 646"/>
                <a:gd name="T81" fmla="*/ 135 h 427"/>
                <a:gd name="T82" fmla="*/ 364 w 646"/>
                <a:gd name="T83" fmla="*/ 177 h 427"/>
                <a:gd name="T84" fmla="*/ 330 w 646"/>
                <a:gd name="T85" fmla="*/ 227 h 427"/>
                <a:gd name="T86" fmla="*/ 305 w 646"/>
                <a:gd name="T87" fmla="*/ 274 h 427"/>
                <a:gd name="T88" fmla="*/ 268 w 646"/>
                <a:gd name="T89" fmla="*/ 271 h 427"/>
                <a:gd name="T90" fmla="*/ 221 w 646"/>
                <a:gd name="T91" fmla="*/ 233 h 427"/>
                <a:gd name="T92" fmla="*/ 186 w 646"/>
                <a:gd name="T93" fmla="*/ 225 h 427"/>
                <a:gd name="T94" fmla="*/ 147 w 646"/>
                <a:gd name="T95" fmla="*/ 203 h 427"/>
                <a:gd name="T96" fmla="*/ 179 w 646"/>
                <a:gd name="T97" fmla="*/ 155 h 427"/>
                <a:gd name="T98" fmla="*/ 225 w 646"/>
                <a:gd name="T99" fmla="*/ 110 h 427"/>
                <a:gd name="T100" fmla="*/ 270 w 646"/>
                <a:gd name="T101" fmla="*/ 85 h 427"/>
                <a:gd name="T102" fmla="*/ 312 w 646"/>
                <a:gd name="T103" fmla="*/ 74 h 427"/>
                <a:gd name="T104" fmla="*/ 305 w 646"/>
                <a:gd name="T105" fmla="*/ 51 h 427"/>
                <a:gd name="T106" fmla="*/ 260 w 646"/>
                <a:gd name="T107" fmla="*/ 54 h 427"/>
                <a:gd name="T108" fmla="*/ 207 w 646"/>
                <a:gd name="T109" fmla="*/ 84 h 427"/>
                <a:gd name="T110" fmla="*/ 159 w 646"/>
                <a:gd name="T111" fmla="*/ 134 h 427"/>
                <a:gd name="T112" fmla="*/ 123 w 646"/>
                <a:gd name="T113" fmla="*/ 184 h 427"/>
                <a:gd name="T114" fmla="*/ 81 w 646"/>
                <a:gd name="T115" fmla="*/ 202 h 427"/>
                <a:gd name="T116" fmla="*/ 28 w 646"/>
                <a:gd name="T117" fmla="*/ 205 h 427"/>
                <a:gd name="T118" fmla="*/ 0 w 646"/>
                <a:gd name="T119" fmla="*/ 214 h 42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46" h="427">
                  <a:moveTo>
                    <a:pt x="0" y="214"/>
                  </a:moveTo>
                  <a:lnTo>
                    <a:pt x="1" y="220"/>
                  </a:lnTo>
                  <a:lnTo>
                    <a:pt x="6" y="222"/>
                  </a:lnTo>
                  <a:lnTo>
                    <a:pt x="9" y="224"/>
                  </a:lnTo>
                  <a:lnTo>
                    <a:pt x="13" y="225"/>
                  </a:lnTo>
                  <a:lnTo>
                    <a:pt x="18" y="227"/>
                  </a:lnTo>
                  <a:lnTo>
                    <a:pt x="23" y="228"/>
                  </a:lnTo>
                  <a:lnTo>
                    <a:pt x="28" y="230"/>
                  </a:lnTo>
                  <a:lnTo>
                    <a:pt x="33" y="230"/>
                  </a:lnTo>
                  <a:lnTo>
                    <a:pt x="35" y="230"/>
                  </a:lnTo>
                  <a:lnTo>
                    <a:pt x="39" y="230"/>
                  </a:lnTo>
                  <a:lnTo>
                    <a:pt x="43" y="230"/>
                  </a:lnTo>
                  <a:lnTo>
                    <a:pt x="47" y="231"/>
                  </a:lnTo>
                  <a:lnTo>
                    <a:pt x="49" y="231"/>
                  </a:lnTo>
                  <a:lnTo>
                    <a:pt x="53" y="231"/>
                  </a:lnTo>
                  <a:lnTo>
                    <a:pt x="57" y="231"/>
                  </a:lnTo>
                  <a:lnTo>
                    <a:pt x="61" y="231"/>
                  </a:lnTo>
                  <a:lnTo>
                    <a:pt x="64" y="231"/>
                  </a:lnTo>
                  <a:lnTo>
                    <a:pt x="68" y="233"/>
                  </a:lnTo>
                  <a:lnTo>
                    <a:pt x="72" y="233"/>
                  </a:lnTo>
                  <a:lnTo>
                    <a:pt x="77" y="234"/>
                  </a:lnTo>
                  <a:lnTo>
                    <a:pt x="81" y="234"/>
                  </a:lnTo>
                  <a:lnTo>
                    <a:pt x="85" y="234"/>
                  </a:lnTo>
                  <a:lnTo>
                    <a:pt x="88" y="234"/>
                  </a:lnTo>
                  <a:lnTo>
                    <a:pt x="93" y="234"/>
                  </a:lnTo>
                  <a:lnTo>
                    <a:pt x="97" y="234"/>
                  </a:lnTo>
                  <a:lnTo>
                    <a:pt x="102" y="234"/>
                  </a:lnTo>
                  <a:lnTo>
                    <a:pt x="106" y="236"/>
                  </a:lnTo>
                  <a:lnTo>
                    <a:pt x="111" y="236"/>
                  </a:lnTo>
                  <a:lnTo>
                    <a:pt x="115" y="236"/>
                  </a:lnTo>
                  <a:lnTo>
                    <a:pt x="120" y="237"/>
                  </a:lnTo>
                  <a:lnTo>
                    <a:pt x="124" y="237"/>
                  </a:lnTo>
                  <a:lnTo>
                    <a:pt x="129" y="239"/>
                  </a:lnTo>
                  <a:lnTo>
                    <a:pt x="134" y="240"/>
                  </a:lnTo>
                  <a:lnTo>
                    <a:pt x="138" y="242"/>
                  </a:lnTo>
                  <a:lnTo>
                    <a:pt x="143" y="242"/>
                  </a:lnTo>
                  <a:lnTo>
                    <a:pt x="148" y="243"/>
                  </a:lnTo>
                  <a:lnTo>
                    <a:pt x="152" y="243"/>
                  </a:lnTo>
                  <a:lnTo>
                    <a:pt x="157" y="245"/>
                  </a:lnTo>
                  <a:lnTo>
                    <a:pt x="160" y="246"/>
                  </a:lnTo>
                  <a:lnTo>
                    <a:pt x="166" y="248"/>
                  </a:lnTo>
                  <a:lnTo>
                    <a:pt x="171" y="249"/>
                  </a:lnTo>
                  <a:lnTo>
                    <a:pt x="176" y="250"/>
                  </a:lnTo>
                  <a:lnTo>
                    <a:pt x="179" y="252"/>
                  </a:lnTo>
                  <a:lnTo>
                    <a:pt x="184" y="255"/>
                  </a:lnTo>
                  <a:lnTo>
                    <a:pt x="188" y="256"/>
                  </a:lnTo>
                  <a:lnTo>
                    <a:pt x="193" y="258"/>
                  </a:lnTo>
                  <a:lnTo>
                    <a:pt x="197" y="261"/>
                  </a:lnTo>
                  <a:lnTo>
                    <a:pt x="202" y="262"/>
                  </a:lnTo>
                  <a:lnTo>
                    <a:pt x="206" y="264"/>
                  </a:lnTo>
                  <a:lnTo>
                    <a:pt x="211" y="267"/>
                  </a:lnTo>
                  <a:lnTo>
                    <a:pt x="215" y="270"/>
                  </a:lnTo>
                  <a:lnTo>
                    <a:pt x="219" y="273"/>
                  </a:lnTo>
                  <a:lnTo>
                    <a:pt x="222" y="276"/>
                  </a:lnTo>
                  <a:lnTo>
                    <a:pt x="226" y="277"/>
                  </a:lnTo>
                  <a:lnTo>
                    <a:pt x="230" y="280"/>
                  </a:lnTo>
                  <a:lnTo>
                    <a:pt x="234" y="284"/>
                  </a:lnTo>
                  <a:lnTo>
                    <a:pt x="238" y="286"/>
                  </a:lnTo>
                  <a:lnTo>
                    <a:pt x="241" y="290"/>
                  </a:lnTo>
                  <a:lnTo>
                    <a:pt x="245" y="292"/>
                  </a:lnTo>
                  <a:lnTo>
                    <a:pt x="249" y="296"/>
                  </a:lnTo>
                  <a:lnTo>
                    <a:pt x="253" y="299"/>
                  </a:lnTo>
                  <a:lnTo>
                    <a:pt x="255" y="302"/>
                  </a:lnTo>
                  <a:lnTo>
                    <a:pt x="259" y="305"/>
                  </a:lnTo>
                  <a:lnTo>
                    <a:pt x="263" y="308"/>
                  </a:lnTo>
                  <a:lnTo>
                    <a:pt x="265" y="311"/>
                  </a:lnTo>
                  <a:lnTo>
                    <a:pt x="269" y="314"/>
                  </a:lnTo>
                  <a:lnTo>
                    <a:pt x="272" y="317"/>
                  </a:lnTo>
                  <a:lnTo>
                    <a:pt x="276" y="321"/>
                  </a:lnTo>
                  <a:lnTo>
                    <a:pt x="282" y="327"/>
                  </a:lnTo>
                  <a:lnTo>
                    <a:pt x="287" y="333"/>
                  </a:lnTo>
                  <a:lnTo>
                    <a:pt x="293" y="340"/>
                  </a:lnTo>
                  <a:lnTo>
                    <a:pt x="300" y="346"/>
                  </a:lnTo>
                  <a:lnTo>
                    <a:pt x="305" y="352"/>
                  </a:lnTo>
                  <a:lnTo>
                    <a:pt x="310" y="360"/>
                  </a:lnTo>
                  <a:lnTo>
                    <a:pt x="315" y="366"/>
                  </a:lnTo>
                  <a:lnTo>
                    <a:pt x="320" y="371"/>
                  </a:lnTo>
                  <a:lnTo>
                    <a:pt x="325" y="377"/>
                  </a:lnTo>
                  <a:lnTo>
                    <a:pt x="330" y="382"/>
                  </a:lnTo>
                  <a:lnTo>
                    <a:pt x="334" y="388"/>
                  </a:lnTo>
                  <a:lnTo>
                    <a:pt x="339" y="394"/>
                  </a:lnTo>
                  <a:lnTo>
                    <a:pt x="343" y="398"/>
                  </a:lnTo>
                  <a:lnTo>
                    <a:pt x="348" y="402"/>
                  </a:lnTo>
                  <a:lnTo>
                    <a:pt x="353" y="407"/>
                  </a:lnTo>
                  <a:lnTo>
                    <a:pt x="356" y="411"/>
                  </a:lnTo>
                  <a:lnTo>
                    <a:pt x="360" y="414"/>
                  </a:lnTo>
                  <a:lnTo>
                    <a:pt x="365" y="417"/>
                  </a:lnTo>
                  <a:lnTo>
                    <a:pt x="369" y="420"/>
                  </a:lnTo>
                  <a:lnTo>
                    <a:pt x="373" y="423"/>
                  </a:lnTo>
                  <a:lnTo>
                    <a:pt x="377" y="424"/>
                  </a:lnTo>
                  <a:lnTo>
                    <a:pt x="382" y="426"/>
                  </a:lnTo>
                  <a:lnTo>
                    <a:pt x="386" y="427"/>
                  </a:lnTo>
                  <a:lnTo>
                    <a:pt x="391" y="427"/>
                  </a:lnTo>
                  <a:lnTo>
                    <a:pt x="394" y="427"/>
                  </a:lnTo>
                  <a:lnTo>
                    <a:pt x="398" y="426"/>
                  </a:lnTo>
                  <a:lnTo>
                    <a:pt x="402" y="423"/>
                  </a:lnTo>
                  <a:lnTo>
                    <a:pt x="406" y="420"/>
                  </a:lnTo>
                  <a:lnTo>
                    <a:pt x="411" y="416"/>
                  </a:lnTo>
                  <a:lnTo>
                    <a:pt x="415" y="413"/>
                  </a:lnTo>
                  <a:lnTo>
                    <a:pt x="418" y="408"/>
                  </a:lnTo>
                  <a:lnTo>
                    <a:pt x="425" y="402"/>
                  </a:lnTo>
                  <a:lnTo>
                    <a:pt x="429" y="396"/>
                  </a:lnTo>
                  <a:lnTo>
                    <a:pt x="432" y="391"/>
                  </a:lnTo>
                  <a:lnTo>
                    <a:pt x="436" y="383"/>
                  </a:lnTo>
                  <a:lnTo>
                    <a:pt x="441" y="377"/>
                  </a:lnTo>
                  <a:lnTo>
                    <a:pt x="442" y="373"/>
                  </a:lnTo>
                  <a:lnTo>
                    <a:pt x="445" y="370"/>
                  </a:lnTo>
                  <a:lnTo>
                    <a:pt x="448" y="366"/>
                  </a:lnTo>
                  <a:lnTo>
                    <a:pt x="450" y="363"/>
                  </a:lnTo>
                  <a:lnTo>
                    <a:pt x="453" y="358"/>
                  </a:lnTo>
                  <a:lnTo>
                    <a:pt x="454" y="355"/>
                  </a:lnTo>
                  <a:lnTo>
                    <a:pt x="456" y="351"/>
                  </a:lnTo>
                  <a:lnTo>
                    <a:pt x="460" y="348"/>
                  </a:lnTo>
                  <a:lnTo>
                    <a:pt x="461" y="343"/>
                  </a:lnTo>
                  <a:lnTo>
                    <a:pt x="464" y="340"/>
                  </a:lnTo>
                  <a:lnTo>
                    <a:pt x="465" y="336"/>
                  </a:lnTo>
                  <a:lnTo>
                    <a:pt x="468" y="332"/>
                  </a:lnTo>
                  <a:lnTo>
                    <a:pt x="470" y="327"/>
                  </a:lnTo>
                  <a:lnTo>
                    <a:pt x="472" y="324"/>
                  </a:lnTo>
                  <a:lnTo>
                    <a:pt x="474" y="320"/>
                  </a:lnTo>
                  <a:lnTo>
                    <a:pt x="477" y="317"/>
                  </a:lnTo>
                  <a:lnTo>
                    <a:pt x="478" y="312"/>
                  </a:lnTo>
                  <a:lnTo>
                    <a:pt x="480" y="308"/>
                  </a:lnTo>
                  <a:lnTo>
                    <a:pt x="483" y="305"/>
                  </a:lnTo>
                  <a:lnTo>
                    <a:pt x="485" y="301"/>
                  </a:lnTo>
                  <a:lnTo>
                    <a:pt x="489" y="293"/>
                  </a:lnTo>
                  <a:lnTo>
                    <a:pt x="494" y="287"/>
                  </a:lnTo>
                  <a:lnTo>
                    <a:pt x="498" y="280"/>
                  </a:lnTo>
                  <a:lnTo>
                    <a:pt x="503" y="274"/>
                  </a:lnTo>
                  <a:lnTo>
                    <a:pt x="507" y="267"/>
                  </a:lnTo>
                  <a:lnTo>
                    <a:pt x="512" y="262"/>
                  </a:lnTo>
                  <a:lnTo>
                    <a:pt x="516" y="256"/>
                  </a:lnTo>
                  <a:lnTo>
                    <a:pt x="520" y="253"/>
                  </a:lnTo>
                  <a:lnTo>
                    <a:pt x="525" y="249"/>
                  </a:lnTo>
                  <a:lnTo>
                    <a:pt x="528" y="248"/>
                  </a:lnTo>
                  <a:lnTo>
                    <a:pt x="532" y="243"/>
                  </a:lnTo>
                  <a:lnTo>
                    <a:pt x="536" y="242"/>
                  </a:lnTo>
                  <a:lnTo>
                    <a:pt x="541" y="237"/>
                  </a:lnTo>
                  <a:lnTo>
                    <a:pt x="546" y="236"/>
                  </a:lnTo>
                  <a:lnTo>
                    <a:pt x="551" y="233"/>
                  </a:lnTo>
                  <a:lnTo>
                    <a:pt x="556" y="230"/>
                  </a:lnTo>
                  <a:lnTo>
                    <a:pt x="561" y="228"/>
                  </a:lnTo>
                  <a:lnTo>
                    <a:pt x="566" y="225"/>
                  </a:lnTo>
                  <a:lnTo>
                    <a:pt x="571" y="222"/>
                  </a:lnTo>
                  <a:lnTo>
                    <a:pt x="578" y="221"/>
                  </a:lnTo>
                  <a:lnTo>
                    <a:pt x="583" y="218"/>
                  </a:lnTo>
                  <a:lnTo>
                    <a:pt x="588" y="215"/>
                  </a:lnTo>
                  <a:lnTo>
                    <a:pt x="593" y="214"/>
                  </a:lnTo>
                  <a:lnTo>
                    <a:pt x="598" y="211"/>
                  </a:lnTo>
                  <a:lnTo>
                    <a:pt x="603" y="208"/>
                  </a:lnTo>
                  <a:lnTo>
                    <a:pt x="608" y="206"/>
                  </a:lnTo>
                  <a:lnTo>
                    <a:pt x="612" y="203"/>
                  </a:lnTo>
                  <a:lnTo>
                    <a:pt x="617" y="200"/>
                  </a:lnTo>
                  <a:lnTo>
                    <a:pt x="621" y="197"/>
                  </a:lnTo>
                  <a:lnTo>
                    <a:pt x="625" y="196"/>
                  </a:lnTo>
                  <a:lnTo>
                    <a:pt x="628" y="193"/>
                  </a:lnTo>
                  <a:lnTo>
                    <a:pt x="631" y="190"/>
                  </a:lnTo>
                  <a:lnTo>
                    <a:pt x="635" y="187"/>
                  </a:lnTo>
                  <a:lnTo>
                    <a:pt x="637" y="184"/>
                  </a:lnTo>
                  <a:lnTo>
                    <a:pt x="642" y="177"/>
                  </a:lnTo>
                  <a:lnTo>
                    <a:pt x="645" y="169"/>
                  </a:lnTo>
                  <a:lnTo>
                    <a:pt x="645" y="165"/>
                  </a:lnTo>
                  <a:lnTo>
                    <a:pt x="646" y="162"/>
                  </a:lnTo>
                  <a:lnTo>
                    <a:pt x="645" y="158"/>
                  </a:lnTo>
                  <a:lnTo>
                    <a:pt x="645" y="153"/>
                  </a:lnTo>
                  <a:lnTo>
                    <a:pt x="642" y="149"/>
                  </a:lnTo>
                  <a:lnTo>
                    <a:pt x="641" y="144"/>
                  </a:lnTo>
                  <a:lnTo>
                    <a:pt x="637" y="138"/>
                  </a:lnTo>
                  <a:lnTo>
                    <a:pt x="633" y="134"/>
                  </a:lnTo>
                  <a:lnTo>
                    <a:pt x="628" y="128"/>
                  </a:lnTo>
                  <a:lnTo>
                    <a:pt x="623" y="122"/>
                  </a:lnTo>
                  <a:lnTo>
                    <a:pt x="619" y="119"/>
                  </a:lnTo>
                  <a:lnTo>
                    <a:pt x="617" y="118"/>
                  </a:lnTo>
                  <a:lnTo>
                    <a:pt x="613" y="113"/>
                  </a:lnTo>
                  <a:lnTo>
                    <a:pt x="611" y="112"/>
                  </a:lnTo>
                  <a:lnTo>
                    <a:pt x="607" y="109"/>
                  </a:lnTo>
                  <a:lnTo>
                    <a:pt x="603" y="106"/>
                  </a:lnTo>
                  <a:lnTo>
                    <a:pt x="599" y="103"/>
                  </a:lnTo>
                  <a:lnTo>
                    <a:pt x="595" y="100"/>
                  </a:lnTo>
                  <a:lnTo>
                    <a:pt x="590" y="97"/>
                  </a:lnTo>
                  <a:lnTo>
                    <a:pt x="587" y="94"/>
                  </a:lnTo>
                  <a:lnTo>
                    <a:pt x="583" y="91"/>
                  </a:lnTo>
                  <a:lnTo>
                    <a:pt x="579" y="90"/>
                  </a:lnTo>
                  <a:lnTo>
                    <a:pt x="574" y="85"/>
                  </a:lnTo>
                  <a:lnTo>
                    <a:pt x="570" y="82"/>
                  </a:lnTo>
                  <a:lnTo>
                    <a:pt x="565" y="81"/>
                  </a:lnTo>
                  <a:lnTo>
                    <a:pt x="561" y="78"/>
                  </a:lnTo>
                  <a:lnTo>
                    <a:pt x="556" y="75"/>
                  </a:lnTo>
                  <a:lnTo>
                    <a:pt x="552" y="72"/>
                  </a:lnTo>
                  <a:lnTo>
                    <a:pt x="547" y="69"/>
                  </a:lnTo>
                  <a:lnTo>
                    <a:pt x="544" y="68"/>
                  </a:lnTo>
                  <a:lnTo>
                    <a:pt x="539" y="65"/>
                  </a:lnTo>
                  <a:lnTo>
                    <a:pt x="534" y="62"/>
                  </a:lnTo>
                  <a:lnTo>
                    <a:pt x="530" y="59"/>
                  </a:lnTo>
                  <a:lnTo>
                    <a:pt x="525" y="57"/>
                  </a:lnTo>
                  <a:lnTo>
                    <a:pt x="520" y="54"/>
                  </a:lnTo>
                  <a:lnTo>
                    <a:pt x="516" y="51"/>
                  </a:lnTo>
                  <a:lnTo>
                    <a:pt x="511" y="48"/>
                  </a:lnTo>
                  <a:lnTo>
                    <a:pt x="507" y="47"/>
                  </a:lnTo>
                  <a:lnTo>
                    <a:pt x="502" y="44"/>
                  </a:lnTo>
                  <a:lnTo>
                    <a:pt x="498" y="43"/>
                  </a:lnTo>
                  <a:lnTo>
                    <a:pt x="493" y="40"/>
                  </a:lnTo>
                  <a:lnTo>
                    <a:pt x="489" y="38"/>
                  </a:lnTo>
                  <a:lnTo>
                    <a:pt x="485" y="35"/>
                  </a:lnTo>
                  <a:lnTo>
                    <a:pt x="482" y="34"/>
                  </a:lnTo>
                  <a:lnTo>
                    <a:pt x="477" y="32"/>
                  </a:lnTo>
                  <a:lnTo>
                    <a:pt x="474" y="31"/>
                  </a:lnTo>
                  <a:lnTo>
                    <a:pt x="470" y="28"/>
                  </a:lnTo>
                  <a:lnTo>
                    <a:pt x="465" y="26"/>
                  </a:lnTo>
                  <a:lnTo>
                    <a:pt x="463" y="25"/>
                  </a:lnTo>
                  <a:lnTo>
                    <a:pt x="459" y="23"/>
                  </a:lnTo>
                  <a:lnTo>
                    <a:pt x="453" y="20"/>
                  </a:lnTo>
                  <a:lnTo>
                    <a:pt x="448" y="18"/>
                  </a:lnTo>
                  <a:lnTo>
                    <a:pt x="442" y="15"/>
                  </a:lnTo>
                  <a:lnTo>
                    <a:pt x="437" y="13"/>
                  </a:lnTo>
                  <a:lnTo>
                    <a:pt x="435" y="12"/>
                  </a:lnTo>
                  <a:lnTo>
                    <a:pt x="432" y="10"/>
                  </a:lnTo>
                  <a:lnTo>
                    <a:pt x="426" y="7"/>
                  </a:lnTo>
                  <a:lnTo>
                    <a:pt x="421" y="6"/>
                  </a:lnTo>
                  <a:lnTo>
                    <a:pt x="416" y="4"/>
                  </a:lnTo>
                  <a:lnTo>
                    <a:pt x="410" y="3"/>
                  </a:lnTo>
                  <a:lnTo>
                    <a:pt x="403" y="1"/>
                  </a:lnTo>
                  <a:lnTo>
                    <a:pt x="398" y="0"/>
                  </a:lnTo>
                  <a:lnTo>
                    <a:pt x="393" y="0"/>
                  </a:lnTo>
                  <a:lnTo>
                    <a:pt x="388" y="1"/>
                  </a:lnTo>
                  <a:lnTo>
                    <a:pt x="383" y="1"/>
                  </a:lnTo>
                  <a:lnTo>
                    <a:pt x="378" y="3"/>
                  </a:lnTo>
                  <a:lnTo>
                    <a:pt x="375" y="4"/>
                  </a:lnTo>
                  <a:lnTo>
                    <a:pt x="373" y="6"/>
                  </a:lnTo>
                  <a:lnTo>
                    <a:pt x="372" y="9"/>
                  </a:lnTo>
                  <a:lnTo>
                    <a:pt x="372" y="13"/>
                  </a:lnTo>
                  <a:lnTo>
                    <a:pt x="373" y="16"/>
                  </a:lnTo>
                  <a:lnTo>
                    <a:pt x="377" y="20"/>
                  </a:lnTo>
                  <a:lnTo>
                    <a:pt x="378" y="22"/>
                  </a:lnTo>
                  <a:lnTo>
                    <a:pt x="381" y="23"/>
                  </a:lnTo>
                  <a:lnTo>
                    <a:pt x="383" y="26"/>
                  </a:lnTo>
                  <a:lnTo>
                    <a:pt x="387" y="28"/>
                  </a:lnTo>
                  <a:lnTo>
                    <a:pt x="389" y="29"/>
                  </a:lnTo>
                  <a:lnTo>
                    <a:pt x="394" y="32"/>
                  </a:lnTo>
                  <a:lnTo>
                    <a:pt x="399" y="34"/>
                  </a:lnTo>
                  <a:lnTo>
                    <a:pt x="405" y="35"/>
                  </a:lnTo>
                  <a:lnTo>
                    <a:pt x="410" y="37"/>
                  </a:lnTo>
                  <a:lnTo>
                    <a:pt x="415" y="40"/>
                  </a:lnTo>
                  <a:lnTo>
                    <a:pt x="420" y="41"/>
                  </a:lnTo>
                  <a:lnTo>
                    <a:pt x="426" y="43"/>
                  </a:lnTo>
                  <a:lnTo>
                    <a:pt x="432" y="44"/>
                  </a:lnTo>
                  <a:lnTo>
                    <a:pt x="439" y="47"/>
                  </a:lnTo>
                  <a:lnTo>
                    <a:pt x="441" y="47"/>
                  </a:lnTo>
                  <a:lnTo>
                    <a:pt x="445" y="48"/>
                  </a:lnTo>
                  <a:lnTo>
                    <a:pt x="448" y="48"/>
                  </a:lnTo>
                  <a:lnTo>
                    <a:pt x="451" y="50"/>
                  </a:lnTo>
                  <a:lnTo>
                    <a:pt x="458" y="53"/>
                  </a:lnTo>
                  <a:lnTo>
                    <a:pt x="464" y="54"/>
                  </a:lnTo>
                  <a:lnTo>
                    <a:pt x="466" y="54"/>
                  </a:lnTo>
                  <a:lnTo>
                    <a:pt x="470" y="56"/>
                  </a:lnTo>
                  <a:lnTo>
                    <a:pt x="473" y="57"/>
                  </a:lnTo>
                  <a:lnTo>
                    <a:pt x="477" y="59"/>
                  </a:lnTo>
                  <a:lnTo>
                    <a:pt x="479" y="59"/>
                  </a:lnTo>
                  <a:lnTo>
                    <a:pt x="483" y="60"/>
                  </a:lnTo>
                  <a:lnTo>
                    <a:pt x="485" y="62"/>
                  </a:lnTo>
                  <a:lnTo>
                    <a:pt x="489" y="62"/>
                  </a:lnTo>
                  <a:lnTo>
                    <a:pt x="492" y="63"/>
                  </a:lnTo>
                  <a:lnTo>
                    <a:pt x="496" y="65"/>
                  </a:lnTo>
                  <a:lnTo>
                    <a:pt x="498" y="66"/>
                  </a:lnTo>
                  <a:lnTo>
                    <a:pt x="502" y="68"/>
                  </a:lnTo>
                  <a:lnTo>
                    <a:pt x="507" y="69"/>
                  </a:lnTo>
                  <a:lnTo>
                    <a:pt x="513" y="72"/>
                  </a:lnTo>
                  <a:lnTo>
                    <a:pt x="518" y="75"/>
                  </a:lnTo>
                  <a:lnTo>
                    <a:pt x="525" y="78"/>
                  </a:lnTo>
                  <a:lnTo>
                    <a:pt x="530" y="81"/>
                  </a:lnTo>
                  <a:lnTo>
                    <a:pt x="535" y="84"/>
                  </a:lnTo>
                  <a:lnTo>
                    <a:pt x="539" y="87"/>
                  </a:lnTo>
                  <a:lnTo>
                    <a:pt x="542" y="91"/>
                  </a:lnTo>
                  <a:lnTo>
                    <a:pt x="546" y="94"/>
                  </a:lnTo>
                  <a:lnTo>
                    <a:pt x="550" y="96"/>
                  </a:lnTo>
                  <a:lnTo>
                    <a:pt x="554" y="99"/>
                  </a:lnTo>
                  <a:lnTo>
                    <a:pt x="558" y="103"/>
                  </a:lnTo>
                  <a:lnTo>
                    <a:pt x="561" y="105"/>
                  </a:lnTo>
                  <a:lnTo>
                    <a:pt x="565" y="107"/>
                  </a:lnTo>
                  <a:lnTo>
                    <a:pt x="569" y="109"/>
                  </a:lnTo>
                  <a:lnTo>
                    <a:pt x="573" y="112"/>
                  </a:lnTo>
                  <a:lnTo>
                    <a:pt x="577" y="113"/>
                  </a:lnTo>
                  <a:lnTo>
                    <a:pt x="580" y="115"/>
                  </a:lnTo>
                  <a:lnTo>
                    <a:pt x="584" y="116"/>
                  </a:lnTo>
                  <a:lnTo>
                    <a:pt x="587" y="118"/>
                  </a:lnTo>
                  <a:lnTo>
                    <a:pt x="593" y="122"/>
                  </a:lnTo>
                  <a:lnTo>
                    <a:pt x="599" y="125"/>
                  </a:lnTo>
                  <a:lnTo>
                    <a:pt x="603" y="128"/>
                  </a:lnTo>
                  <a:lnTo>
                    <a:pt x="608" y="131"/>
                  </a:lnTo>
                  <a:lnTo>
                    <a:pt x="612" y="134"/>
                  </a:lnTo>
                  <a:lnTo>
                    <a:pt x="614" y="138"/>
                  </a:lnTo>
                  <a:lnTo>
                    <a:pt x="617" y="141"/>
                  </a:lnTo>
                  <a:lnTo>
                    <a:pt x="618" y="146"/>
                  </a:lnTo>
                  <a:lnTo>
                    <a:pt x="618" y="152"/>
                  </a:lnTo>
                  <a:lnTo>
                    <a:pt x="617" y="159"/>
                  </a:lnTo>
                  <a:lnTo>
                    <a:pt x="614" y="165"/>
                  </a:lnTo>
                  <a:lnTo>
                    <a:pt x="612" y="169"/>
                  </a:lnTo>
                  <a:lnTo>
                    <a:pt x="607" y="174"/>
                  </a:lnTo>
                  <a:lnTo>
                    <a:pt x="603" y="178"/>
                  </a:lnTo>
                  <a:lnTo>
                    <a:pt x="599" y="180"/>
                  </a:lnTo>
                  <a:lnTo>
                    <a:pt x="597" y="180"/>
                  </a:lnTo>
                  <a:lnTo>
                    <a:pt x="593" y="181"/>
                  </a:lnTo>
                  <a:lnTo>
                    <a:pt x="590" y="183"/>
                  </a:lnTo>
                  <a:lnTo>
                    <a:pt x="587" y="184"/>
                  </a:lnTo>
                  <a:lnTo>
                    <a:pt x="583" y="186"/>
                  </a:lnTo>
                  <a:lnTo>
                    <a:pt x="579" y="187"/>
                  </a:lnTo>
                  <a:lnTo>
                    <a:pt x="577" y="189"/>
                  </a:lnTo>
                  <a:lnTo>
                    <a:pt x="571" y="189"/>
                  </a:lnTo>
                  <a:lnTo>
                    <a:pt x="568" y="190"/>
                  </a:lnTo>
                  <a:lnTo>
                    <a:pt x="563" y="192"/>
                  </a:lnTo>
                  <a:lnTo>
                    <a:pt x="559" y="193"/>
                  </a:lnTo>
                  <a:lnTo>
                    <a:pt x="554" y="193"/>
                  </a:lnTo>
                  <a:lnTo>
                    <a:pt x="550" y="196"/>
                  </a:lnTo>
                  <a:lnTo>
                    <a:pt x="545" y="197"/>
                  </a:lnTo>
                  <a:lnTo>
                    <a:pt x="541" y="200"/>
                  </a:lnTo>
                  <a:lnTo>
                    <a:pt x="536" y="202"/>
                  </a:lnTo>
                  <a:lnTo>
                    <a:pt x="531" y="203"/>
                  </a:lnTo>
                  <a:lnTo>
                    <a:pt x="526" y="206"/>
                  </a:lnTo>
                  <a:lnTo>
                    <a:pt x="521" y="209"/>
                  </a:lnTo>
                  <a:lnTo>
                    <a:pt x="516" y="212"/>
                  </a:lnTo>
                  <a:lnTo>
                    <a:pt x="512" y="215"/>
                  </a:lnTo>
                  <a:lnTo>
                    <a:pt x="507" y="220"/>
                  </a:lnTo>
                  <a:lnTo>
                    <a:pt x="502" y="224"/>
                  </a:lnTo>
                  <a:lnTo>
                    <a:pt x="497" y="228"/>
                  </a:lnTo>
                  <a:lnTo>
                    <a:pt x="492" y="233"/>
                  </a:lnTo>
                  <a:lnTo>
                    <a:pt x="487" y="237"/>
                  </a:lnTo>
                  <a:lnTo>
                    <a:pt x="483" y="242"/>
                  </a:lnTo>
                  <a:lnTo>
                    <a:pt x="478" y="246"/>
                  </a:lnTo>
                  <a:lnTo>
                    <a:pt x="474" y="252"/>
                  </a:lnTo>
                  <a:lnTo>
                    <a:pt x="470" y="256"/>
                  </a:lnTo>
                  <a:lnTo>
                    <a:pt x="466" y="264"/>
                  </a:lnTo>
                  <a:lnTo>
                    <a:pt x="463" y="268"/>
                  </a:lnTo>
                  <a:lnTo>
                    <a:pt x="459" y="273"/>
                  </a:lnTo>
                  <a:lnTo>
                    <a:pt x="455" y="279"/>
                  </a:lnTo>
                  <a:lnTo>
                    <a:pt x="453" y="284"/>
                  </a:lnTo>
                  <a:lnTo>
                    <a:pt x="449" y="290"/>
                  </a:lnTo>
                  <a:lnTo>
                    <a:pt x="445" y="296"/>
                  </a:lnTo>
                  <a:lnTo>
                    <a:pt x="442" y="301"/>
                  </a:lnTo>
                  <a:lnTo>
                    <a:pt x="440" y="307"/>
                  </a:lnTo>
                  <a:lnTo>
                    <a:pt x="436" y="312"/>
                  </a:lnTo>
                  <a:lnTo>
                    <a:pt x="432" y="317"/>
                  </a:lnTo>
                  <a:lnTo>
                    <a:pt x="430" y="321"/>
                  </a:lnTo>
                  <a:lnTo>
                    <a:pt x="427" y="326"/>
                  </a:lnTo>
                  <a:lnTo>
                    <a:pt x="425" y="332"/>
                  </a:lnTo>
                  <a:lnTo>
                    <a:pt x="422" y="336"/>
                  </a:lnTo>
                  <a:lnTo>
                    <a:pt x="418" y="340"/>
                  </a:lnTo>
                  <a:lnTo>
                    <a:pt x="417" y="345"/>
                  </a:lnTo>
                  <a:lnTo>
                    <a:pt x="413" y="348"/>
                  </a:lnTo>
                  <a:lnTo>
                    <a:pt x="411" y="352"/>
                  </a:lnTo>
                  <a:lnTo>
                    <a:pt x="408" y="354"/>
                  </a:lnTo>
                  <a:lnTo>
                    <a:pt x="406" y="358"/>
                  </a:lnTo>
                  <a:lnTo>
                    <a:pt x="401" y="363"/>
                  </a:lnTo>
                  <a:lnTo>
                    <a:pt x="396" y="367"/>
                  </a:lnTo>
                  <a:lnTo>
                    <a:pt x="389" y="368"/>
                  </a:lnTo>
                  <a:lnTo>
                    <a:pt x="384" y="368"/>
                  </a:lnTo>
                  <a:lnTo>
                    <a:pt x="381" y="368"/>
                  </a:lnTo>
                  <a:lnTo>
                    <a:pt x="378" y="368"/>
                  </a:lnTo>
                  <a:lnTo>
                    <a:pt x="374" y="368"/>
                  </a:lnTo>
                  <a:lnTo>
                    <a:pt x="372" y="370"/>
                  </a:lnTo>
                  <a:lnTo>
                    <a:pt x="368" y="368"/>
                  </a:lnTo>
                  <a:lnTo>
                    <a:pt x="365" y="368"/>
                  </a:lnTo>
                  <a:lnTo>
                    <a:pt x="362" y="368"/>
                  </a:lnTo>
                  <a:lnTo>
                    <a:pt x="358" y="367"/>
                  </a:lnTo>
                  <a:lnTo>
                    <a:pt x="351" y="364"/>
                  </a:lnTo>
                  <a:lnTo>
                    <a:pt x="346" y="363"/>
                  </a:lnTo>
                  <a:lnTo>
                    <a:pt x="340" y="358"/>
                  </a:lnTo>
                  <a:lnTo>
                    <a:pt x="335" y="355"/>
                  </a:lnTo>
                  <a:lnTo>
                    <a:pt x="330" y="351"/>
                  </a:lnTo>
                  <a:lnTo>
                    <a:pt x="326" y="346"/>
                  </a:lnTo>
                  <a:lnTo>
                    <a:pt x="324" y="340"/>
                  </a:lnTo>
                  <a:lnTo>
                    <a:pt x="321" y="336"/>
                  </a:lnTo>
                  <a:lnTo>
                    <a:pt x="320" y="330"/>
                  </a:lnTo>
                  <a:lnTo>
                    <a:pt x="321" y="324"/>
                  </a:lnTo>
                  <a:lnTo>
                    <a:pt x="321" y="320"/>
                  </a:lnTo>
                  <a:lnTo>
                    <a:pt x="322" y="317"/>
                  </a:lnTo>
                  <a:lnTo>
                    <a:pt x="322" y="312"/>
                  </a:lnTo>
                  <a:lnTo>
                    <a:pt x="324" y="309"/>
                  </a:lnTo>
                  <a:lnTo>
                    <a:pt x="325" y="305"/>
                  </a:lnTo>
                  <a:lnTo>
                    <a:pt x="326" y="301"/>
                  </a:lnTo>
                  <a:lnTo>
                    <a:pt x="327" y="296"/>
                  </a:lnTo>
                  <a:lnTo>
                    <a:pt x="330" y="292"/>
                  </a:lnTo>
                  <a:lnTo>
                    <a:pt x="330" y="287"/>
                  </a:lnTo>
                  <a:lnTo>
                    <a:pt x="332" y="281"/>
                  </a:lnTo>
                  <a:lnTo>
                    <a:pt x="335" y="277"/>
                  </a:lnTo>
                  <a:lnTo>
                    <a:pt x="336" y="271"/>
                  </a:lnTo>
                  <a:lnTo>
                    <a:pt x="339" y="265"/>
                  </a:lnTo>
                  <a:lnTo>
                    <a:pt x="341" y="261"/>
                  </a:lnTo>
                  <a:lnTo>
                    <a:pt x="344" y="255"/>
                  </a:lnTo>
                  <a:lnTo>
                    <a:pt x="348" y="250"/>
                  </a:lnTo>
                  <a:lnTo>
                    <a:pt x="350" y="245"/>
                  </a:lnTo>
                  <a:lnTo>
                    <a:pt x="354" y="239"/>
                  </a:lnTo>
                  <a:lnTo>
                    <a:pt x="356" y="234"/>
                  </a:lnTo>
                  <a:lnTo>
                    <a:pt x="360" y="228"/>
                  </a:lnTo>
                  <a:lnTo>
                    <a:pt x="364" y="222"/>
                  </a:lnTo>
                  <a:lnTo>
                    <a:pt x="368" y="218"/>
                  </a:lnTo>
                  <a:lnTo>
                    <a:pt x="372" y="212"/>
                  </a:lnTo>
                  <a:lnTo>
                    <a:pt x="377" y="208"/>
                  </a:lnTo>
                  <a:lnTo>
                    <a:pt x="382" y="203"/>
                  </a:lnTo>
                  <a:lnTo>
                    <a:pt x="387" y="199"/>
                  </a:lnTo>
                  <a:lnTo>
                    <a:pt x="392" y="193"/>
                  </a:lnTo>
                  <a:lnTo>
                    <a:pt x="397" y="190"/>
                  </a:lnTo>
                  <a:lnTo>
                    <a:pt x="402" y="186"/>
                  </a:lnTo>
                  <a:lnTo>
                    <a:pt x="408" y="181"/>
                  </a:lnTo>
                  <a:lnTo>
                    <a:pt x="412" y="180"/>
                  </a:lnTo>
                  <a:lnTo>
                    <a:pt x="415" y="178"/>
                  </a:lnTo>
                  <a:lnTo>
                    <a:pt x="418" y="177"/>
                  </a:lnTo>
                  <a:lnTo>
                    <a:pt x="422" y="175"/>
                  </a:lnTo>
                  <a:lnTo>
                    <a:pt x="427" y="171"/>
                  </a:lnTo>
                  <a:lnTo>
                    <a:pt x="434" y="168"/>
                  </a:lnTo>
                  <a:lnTo>
                    <a:pt x="440" y="165"/>
                  </a:lnTo>
                  <a:lnTo>
                    <a:pt x="446" y="162"/>
                  </a:lnTo>
                  <a:lnTo>
                    <a:pt x="451" y="159"/>
                  </a:lnTo>
                  <a:lnTo>
                    <a:pt x="456" y="156"/>
                  </a:lnTo>
                  <a:lnTo>
                    <a:pt x="461" y="155"/>
                  </a:lnTo>
                  <a:lnTo>
                    <a:pt x="468" y="152"/>
                  </a:lnTo>
                  <a:lnTo>
                    <a:pt x="472" y="150"/>
                  </a:lnTo>
                  <a:lnTo>
                    <a:pt x="477" y="147"/>
                  </a:lnTo>
                  <a:lnTo>
                    <a:pt x="482" y="146"/>
                  </a:lnTo>
                  <a:lnTo>
                    <a:pt x="487" y="144"/>
                  </a:lnTo>
                  <a:lnTo>
                    <a:pt x="491" y="141"/>
                  </a:lnTo>
                  <a:lnTo>
                    <a:pt x="494" y="140"/>
                  </a:lnTo>
                  <a:lnTo>
                    <a:pt x="498" y="138"/>
                  </a:lnTo>
                  <a:lnTo>
                    <a:pt x="502" y="137"/>
                  </a:lnTo>
                  <a:lnTo>
                    <a:pt x="507" y="133"/>
                  </a:lnTo>
                  <a:lnTo>
                    <a:pt x="512" y="131"/>
                  </a:lnTo>
                  <a:lnTo>
                    <a:pt x="516" y="127"/>
                  </a:lnTo>
                  <a:lnTo>
                    <a:pt x="520" y="125"/>
                  </a:lnTo>
                  <a:lnTo>
                    <a:pt x="521" y="119"/>
                  </a:lnTo>
                  <a:lnTo>
                    <a:pt x="518" y="113"/>
                  </a:lnTo>
                  <a:lnTo>
                    <a:pt x="516" y="112"/>
                  </a:lnTo>
                  <a:lnTo>
                    <a:pt x="513" y="110"/>
                  </a:lnTo>
                  <a:lnTo>
                    <a:pt x="511" y="110"/>
                  </a:lnTo>
                  <a:lnTo>
                    <a:pt x="507" y="110"/>
                  </a:lnTo>
                  <a:lnTo>
                    <a:pt x="503" y="110"/>
                  </a:lnTo>
                  <a:lnTo>
                    <a:pt x="501" y="110"/>
                  </a:lnTo>
                  <a:lnTo>
                    <a:pt x="496" y="110"/>
                  </a:lnTo>
                  <a:lnTo>
                    <a:pt x="492" y="110"/>
                  </a:lnTo>
                  <a:lnTo>
                    <a:pt x="487" y="110"/>
                  </a:lnTo>
                  <a:lnTo>
                    <a:pt x="482" y="112"/>
                  </a:lnTo>
                  <a:lnTo>
                    <a:pt x="475" y="113"/>
                  </a:lnTo>
                  <a:lnTo>
                    <a:pt x="470" y="116"/>
                  </a:lnTo>
                  <a:lnTo>
                    <a:pt x="464" y="118"/>
                  </a:lnTo>
                  <a:lnTo>
                    <a:pt x="459" y="119"/>
                  </a:lnTo>
                  <a:lnTo>
                    <a:pt x="453" y="122"/>
                  </a:lnTo>
                  <a:lnTo>
                    <a:pt x="448" y="124"/>
                  </a:lnTo>
                  <a:lnTo>
                    <a:pt x="444" y="125"/>
                  </a:lnTo>
                  <a:lnTo>
                    <a:pt x="440" y="127"/>
                  </a:lnTo>
                  <a:lnTo>
                    <a:pt x="436" y="128"/>
                  </a:lnTo>
                  <a:lnTo>
                    <a:pt x="434" y="130"/>
                  </a:lnTo>
                  <a:lnTo>
                    <a:pt x="427" y="131"/>
                  </a:lnTo>
                  <a:lnTo>
                    <a:pt x="422" y="135"/>
                  </a:lnTo>
                  <a:lnTo>
                    <a:pt x="416" y="138"/>
                  </a:lnTo>
                  <a:lnTo>
                    <a:pt x="410" y="141"/>
                  </a:lnTo>
                  <a:lnTo>
                    <a:pt x="403" y="146"/>
                  </a:lnTo>
                  <a:lnTo>
                    <a:pt x="398" y="150"/>
                  </a:lnTo>
                  <a:lnTo>
                    <a:pt x="392" y="153"/>
                  </a:lnTo>
                  <a:lnTo>
                    <a:pt x="387" y="156"/>
                  </a:lnTo>
                  <a:lnTo>
                    <a:pt x="382" y="161"/>
                  </a:lnTo>
                  <a:lnTo>
                    <a:pt x="377" y="165"/>
                  </a:lnTo>
                  <a:lnTo>
                    <a:pt x="372" y="168"/>
                  </a:lnTo>
                  <a:lnTo>
                    <a:pt x="368" y="172"/>
                  </a:lnTo>
                  <a:lnTo>
                    <a:pt x="364" y="177"/>
                  </a:lnTo>
                  <a:lnTo>
                    <a:pt x="360" y="181"/>
                  </a:lnTo>
                  <a:lnTo>
                    <a:pt x="356" y="186"/>
                  </a:lnTo>
                  <a:lnTo>
                    <a:pt x="353" y="190"/>
                  </a:lnTo>
                  <a:lnTo>
                    <a:pt x="349" y="194"/>
                  </a:lnTo>
                  <a:lnTo>
                    <a:pt x="346" y="199"/>
                  </a:lnTo>
                  <a:lnTo>
                    <a:pt x="343" y="203"/>
                  </a:lnTo>
                  <a:lnTo>
                    <a:pt x="340" y="208"/>
                  </a:lnTo>
                  <a:lnTo>
                    <a:pt x="336" y="212"/>
                  </a:lnTo>
                  <a:lnTo>
                    <a:pt x="335" y="218"/>
                  </a:lnTo>
                  <a:lnTo>
                    <a:pt x="331" y="222"/>
                  </a:lnTo>
                  <a:lnTo>
                    <a:pt x="330" y="227"/>
                  </a:lnTo>
                  <a:lnTo>
                    <a:pt x="326" y="231"/>
                  </a:lnTo>
                  <a:lnTo>
                    <a:pt x="324" y="236"/>
                  </a:lnTo>
                  <a:lnTo>
                    <a:pt x="322" y="240"/>
                  </a:lnTo>
                  <a:lnTo>
                    <a:pt x="320" y="245"/>
                  </a:lnTo>
                  <a:lnTo>
                    <a:pt x="317" y="249"/>
                  </a:lnTo>
                  <a:lnTo>
                    <a:pt x="316" y="253"/>
                  </a:lnTo>
                  <a:lnTo>
                    <a:pt x="313" y="256"/>
                  </a:lnTo>
                  <a:lnTo>
                    <a:pt x="311" y="261"/>
                  </a:lnTo>
                  <a:lnTo>
                    <a:pt x="310" y="264"/>
                  </a:lnTo>
                  <a:lnTo>
                    <a:pt x="307" y="268"/>
                  </a:lnTo>
                  <a:lnTo>
                    <a:pt x="305" y="274"/>
                  </a:lnTo>
                  <a:lnTo>
                    <a:pt x="301" y="280"/>
                  </a:lnTo>
                  <a:lnTo>
                    <a:pt x="297" y="283"/>
                  </a:lnTo>
                  <a:lnTo>
                    <a:pt x="295" y="286"/>
                  </a:lnTo>
                  <a:lnTo>
                    <a:pt x="291" y="289"/>
                  </a:lnTo>
                  <a:lnTo>
                    <a:pt x="288" y="289"/>
                  </a:lnTo>
                  <a:lnTo>
                    <a:pt x="284" y="287"/>
                  </a:lnTo>
                  <a:lnTo>
                    <a:pt x="282" y="284"/>
                  </a:lnTo>
                  <a:lnTo>
                    <a:pt x="278" y="283"/>
                  </a:lnTo>
                  <a:lnTo>
                    <a:pt x="276" y="280"/>
                  </a:lnTo>
                  <a:lnTo>
                    <a:pt x="272" y="276"/>
                  </a:lnTo>
                  <a:lnTo>
                    <a:pt x="268" y="271"/>
                  </a:lnTo>
                  <a:lnTo>
                    <a:pt x="264" y="267"/>
                  </a:lnTo>
                  <a:lnTo>
                    <a:pt x="262" y="264"/>
                  </a:lnTo>
                  <a:lnTo>
                    <a:pt x="258" y="258"/>
                  </a:lnTo>
                  <a:lnTo>
                    <a:pt x="253" y="253"/>
                  </a:lnTo>
                  <a:lnTo>
                    <a:pt x="249" y="249"/>
                  </a:lnTo>
                  <a:lnTo>
                    <a:pt x="245" y="245"/>
                  </a:lnTo>
                  <a:lnTo>
                    <a:pt x="240" y="242"/>
                  </a:lnTo>
                  <a:lnTo>
                    <a:pt x="235" y="239"/>
                  </a:lnTo>
                  <a:lnTo>
                    <a:pt x="230" y="234"/>
                  </a:lnTo>
                  <a:lnTo>
                    <a:pt x="225" y="234"/>
                  </a:lnTo>
                  <a:lnTo>
                    <a:pt x="221" y="233"/>
                  </a:lnTo>
                  <a:lnTo>
                    <a:pt x="219" y="231"/>
                  </a:lnTo>
                  <a:lnTo>
                    <a:pt x="215" y="230"/>
                  </a:lnTo>
                  <a:lnTo>
                    <a:pt x="212" y="230"/>
                  </a:lnTo>
                  <a:lnTo>
                    <a:pt x="209" y="230"/>
                  </a:lnTo>
                  <a:lnTo>
                    <a:pt x="206" y="228"/>
                  </a:lnTo>
                  <a:lnTo>
                    <a:pt x="202" y="228"/>
                  </a:lnTo>
                  <a:lnTo>
                    <a:pt x="200" y="228"/>
                  </a:lnTo>
                  <a:lnTo>
                    <a:pt x="196" y="227"/>
                  </a:lnTo>
                  <a:lnTo>
                    <a:pt x="192" y="227"/>
                  </a:lnTo>
                  <a:lnTo>
                    <a:pt x="188" y="225"/>
                  </a:lnTo>
                  <a:lnTo>
                    <a:pt x="186" y="225"/>
                  </a:lnTo>
                  <a:lnTo>
                    <a:pt x="179" y="225"/>
                  </a:lnTo>
                  <a:lnTo>
                    <a:pt x="174" y="224"/>
                  </a:lnTo>
                  <a:lnTo>
                    <a:pt x="169" y="222"/>
                  </a:lnTo>
                  <a:lnTo>
                    <a:pt x="164" y="221"/>
                  </a:lnTo>
                  <a:lnTo>
                    <a:pt x="159" y="220"/>
                  </a:lnTo>
                  <a:lnTo>
                    <a:pt x="155" y="218"/>
                  </a:lnTo>
                  <a:lnTo>
                    <a:pt x="152" y="215"/>
                  </a:lnTo>
                  <a:lnTo>
                    <a:pt x="149" y="214"/>
                  </a:lnTo>
                  <a:lnTo>
                    <a:pt x="147" y="211"/>
                  </a:lnTo>
                  <a:lnTo>
                    <a:pt x="147" y="208"/>
                  </a:lnTo>
                  <a:lnTo>
                    <a:pt x="147" y="203"/>
                  </a:lnTo>
                  <a:lnTo>
                    <a:pt x="148" y="199"/>
                  </a:lnTo>
                  <a:lnTo>
                    <a:pt x="150" y="192"/>
                  </a:lnTo>
                  <a:lnTo>
                    <a:pt x="155" y="186"/>
                  </a:lnTo>
                  <a:lnTo>
                    <a:pt x="157" y="181"/>
                  </a:lnTo>
                  <a:lnTo>
                    <a:pt x="159" y="178"/>
                  </a:lnTo>
                  <a:lnTo>
                    <a:pt x="162" y="174"/>
                  </a:lnTo>
                  <a:lnTo>
                    <a:pt x="166" y="171"/>
                  </a:lnTo>
                  <a:lnTo>
                    <a:pt x="168" y="166"/>
                  </a:lnTo>
                  <a:lnTo>
                    <a:pt x="172" y="162"/>
                  </a:lnTo>
                  <a:lnTo>
                    <a:pt x="176" y="159"/>
                  </a:lnTo>
                  <a:lnTo>
                    <a:pt x="179" y="155"/>
                  </a:lnTo>
                  <a:lnTo>
                    <a:pt x="183" y="150"/>
                  </a:lnTo>
                  <a:lnTo>
                    <a:pt x="187" y="146"/>
                  </a:lnTo>
                  <a:lnTo>
                    <a:pt x="191" y="141"/>
                  </a:lnTo>
                  <a:lnTo>
                    <a:pt x="196" y="137"/>
                  </a:lnTo>
                  <a:lnTo>
                    <a:pt x="200" y="133"/>
                  </a:lnTo>
                  <a:lnTo>
                    <a:pt x="205" y="130"/>
                  </a:lnTo>
                  <a:lnTo>
                    <a:pt x="209" y="125"/>
                  </a:lnTo>
                  <a:lnTo>
                    <a:pt x="212" y="122"/>
                  </a:lnTo>
                  <a:lnTo>
                    <a:pt x="217" y="118"/>
                  </a:lnTo>
                  <a:lnTo>
                    <a:pt x="221" y="113"/>
                  </a:lnTo>
                  <a:lnTo>
                    <a:pt x="225" y="110"/>
                  </a:lnTo>
                  <a:lnTo>
                    <a:pt x="230" y="107"/>
                  </a:lnTo>
                  <a:lnTo>
                    <a:pt x="234" y="105"/>
                  </a:lnTo>
                  <a:lnTo>
                    <a:pt x="239" y="102"/>
                  </a:lnTo>
                  <a:lnTo>
                    <a:pt x="243" y="100"/>
                  </a:lnTo>
                  <a:lnTo>
                    <a:pt x="246" y="97"/>
                  </a:lnTo>
                  <a:lnTo>
                    <a:pt x="250" y="96"/>
                  </a:lnTo>
                  <a:lnTo>
                    <a:pt x="254" y="93"/>
                  </a:lnTo>
                  <a:lnTo>
                    <a:pt x="258" y="91"/>
                  </a:lnTo>
                  <a:lnTo>
                    <a:pt x="262" y="90"/>
                  </a:lnTo>
                  <a:lnTo>
                    <a:pt x="265" y="87"/>
                  </a:lnTo>
                  <a:lnTo>
                    <a:pt x="270" y="85"/>
                  </a:lnTo>
                  <a:lnTo>
                    <a:pt x="274" y="84"/>
                  </a:lnTo>
                  <a:lnTo>
                    <a:pt x="278" y="82"/>
                  </a:lnTo>
                  <a:lnTo>
                    <a:pt x="282" y="81"/>
                  </a:lnTo>
                  <a:lnTo>
                    <a:pt x="286" y="81"/>
                  </a:lnTo>
                  <a:lnTo>
                    <a:pt x="289" y="79"/>
                  </a:lnTo>
                  <a:lnTo>
                    <a:pt x="293" y="78"/>
                  </a:lnTo>
                  <a:lnTo>
                    <a:pt x="297" y="76"/>
                  </a:lnTo>
                  <a:lnTo>
                    <a:pt x="301" y="76"/>
                  </a:lnTo>
                  <a:lnTo>
                    <a:pt x="303" y="75"/>
                  </a:lnTo>
                  <a:lnTo>
                    <a:pt x="307" y="75"/>
                  </a:lnTo>
                  <a:lnTo>
                    <a:pt x="312" y="74"/>
                  </a:lnTo>
                  <a:lnTo>
                    <a:pt x="317" y="71"/>
                  </a:lnTo>
                  <a:lnTo>
                    <a:pt x="321" y="69"/>
                  </a:lnTo>
                  <a:lnTo>
                    <a:pt x="324" y="69"/>
                  </a:lnTo>
                  <a:lnTo>
                    <a:pt x="325" y="66"/>
                  </a:lnTo>
                  <a:lnTo>
                    <a:pt x="325" y="63"/>
                  </a:lnTo>
                  <a:lnTo>
                    <a:pt x="324" y="62"/>
                  </a:lnTo>
                  <a:lnTo>
                    <a:pt x="321" y="60"/>
                  </a:lnTo>
                  <a:lnTo>
                    <a:pt x="316" y="56"/>
                  </a:lnTo>
                  <a:lnTo>
                    <a:pt x="311" y="54"/>
                  </a:lnTo>
                  <a:lnTo>
                    <a:pt x="307" y="53"/>
                  </a:lnTo>
                  <a:lnTo>
                    <a:pt x="305" y="51"/>
                  </a:lnTo>
                  <a:lnTo>
                    <a:pt x="301" y="51"/>
                  </a:lnTo>
                  <a:lnTo>
                    <a:pt x="298" y="51"/>
                  </a:lnTo>
                  <a:lnTo>
                    <a:pt x="295" y="50"/>
                  </a:lnTo>
                  <a:lnTo>
                    <a:pt x="289" y="50"/>
                  </a:lnTo>
                  <a:lnTo>
                    <a:pt x="286" y="50"/>
                  </a:lnTo>
                  <a:lnTo>
                    <a:pt x="283" y="51"/>
                  </a:lnTo>
                  <a:lnTo>
                    <a:pt x="278" y="51"/>
                  </a:lnTo>
                  <a:lnTo>
                    <a:pt x="274" y="51"/>
                  </a:lnTo>
                  <a:lnTo>
                    <a:pt x="269" y="53"/>
                  </a:lnTo>
                  <a:lnTo>
                    <a:pt x="265" y="54"/>
                  </a:lnTo>
                  <a:lnTo>
                    <a:pt x="260" y="54"/>
                  </a:lnTo>
                  <a:lnTo>
                    <a:pt x="255" y="56"/>
                  </a:lnTo>
                  <a:lnTo>
                    <a:pt x="250" y="57"/>
                  </a:lnTo>
                  <a:lnTo>
                    <a:pt x="246" y="60"/>
                  </a:lnTo>
                  <a:lnTo>
                    <a:pt x="241" y="62"/>
                  </a:lnTo>
                  <a:lnTo>
                    <a:pt x="236" y="63"/>
                  </a:lnTo>
                  <a:lnTo>
                    <a:pt x="231" y="66"/>
                  </a:lnTo>
                  <a:lnTo>
                    <a:pt x="227" y="69"/>
                  </a:lnTo>
                  <a:lnTo>
                    <a:pt x="222" y="72"/>
                  </a:lnTo>
                  <a:lnTo>
                    <a:pt x="217" y="75"/>
                  </a:lnTo>
                  <a:lnTo>
                    <a:pt x="212" y="79"/>
                  </a:lnTo>
                  <a:lnTo>
                    <a:pt x="207" y="84"/>
                  </a:lnTo>
                  <a:lnTo>
                    <a:pt x="202" y="88"/>
                  </a:lnTo>
                  <a:lnTo>
                    <a:pt x="197" y="91"/>
                  </a:lnTo>
                  <a:lnTo>
                    <a:pt x="193" y="96"/>
                  </a:lnTo>
                  <a:lnTo>
                    <a:pt x="188" y="102"/>
                  </a:lnTo>
                  <a:lnTo>
                    <a:pt x="183" y="106"/>
                  </a:lnTo>
                  <a:lnTo>
                    <a:pt x="179" y="110"/>
                  </a:lnTo>
                  <a:lnTo>
                    <a:pt x="174" y="115"/>
                  </a:lnTo>
                  <a:lnTo>
                    <a:pt x="171" y="121"/>
                  </a:lnTo>
                  <a:lnTo>
                    <a:pt x="167" y="124"/>
                  </a:lnTo>
                  <a:lnTo>
                    <a:pt x="163" y="130"/>
                  </a:lnTo>
                  <a:lnTo>
                    <a:pt x="159" y="134"/>
                  </a:lnTo>
                  <a:lnTo>
                    <a:pt x="157" y="138"/>
                  </a:lnTo>
                  <a:lnTo>
                    <a:pt x="153" y="143"/>
                  </a:lnTo>
                  <a:lnTo>
                    <a:pt x="149" y="147"/>
                  </a:lnTo>
                  <a:lnTo>
                    <a:pt x="147" y="152"/>
                  </a:lnTo>
                  <a:lnTo>
                    <a:pt x="143" y="156"/>
                  </a:lnTo>
                  <a:lnTo>
                    <a:pt x="140" y="161"/>
                  </a:lnTo>
                  <a:lnTo>
                    <a:pt x="138" y="165"/>
                  </a:lnTo>
                  <a:lnTo>
                    <a:pt x="135" y="168"/>
                  </a:lnTo>
                  <a:lnTo>
                    <a:pt x="133" y="172"/>
                  </a:lnTo>
                  <a:lnTo>
                    <a:pt x="128" y="178"/>
                  </a:lnTo>
                  <a:lnTo>
                    <a:pt x="123" y="184"/>
                  </a:lnTo>
                  <a:lnTo>
                    <a:pt x="119" y="190"/>
                  </a:lnTo>
                  <a:lnTo>
                    <a:pt x="116" y="194"/>
                  </a:lnTo>
                  <a:lnTo>
                    <a:pt x="112" y="197"/>
                  </a:lnTo>
                  <a:lnTo>
                    <a:pt x="109" y="200"/>
                  </a:lnTo>
                  <a:lnTo>
                    <a:pt x="106" y="200"/>
                  </a:lnTo>
                  <a:lnTo>
                    <a:pt x="102" y="200"/>
                  </a:lnTo>
                  <a:lnTo>
                    <a:pt x="99" y="200"/>
                  </a:lnTo>
                  <a:lnTo>
                    <a:pt x="95" y="200"/>
                  </a:lnTo>
                  <a:lnTo>
                    <a:pt x="90" y="200"/>
                  </a:lnTo>
                  <a:lnTo>
                    <a:pt x="86" y="202"/>
                  </a:lnTo>
                  <a:lnTo>
                    <a:pt x="81" y="202"/>
                  </a:lnTo>
                  <a:lnTo>
                    <a:pt x="76" y="203"/>
                  </a:lnTo>
                  <a:lnTo>
                    <a:pt x="69" y="205"/>
                  </a:lnTo>
                  <a:lnTo>
                    <a:pt x="64" y="206"/>
                  </a:lnTo>
                  <a:lnTo>
                    <a:pt x="59" y="208"/>
                  </a:lnTo>
                  <a:lnTo>
                    <a:pt x="53" y="208"/>
                  </a:lnTo>
                  <a:lnTo>
                    <a:pt x="48" y="208"/>
                  </a:lnTo>
                  <a:lnTo>
                    <a:pt x="43" y="208"/>
                  </a:lnTo>
                  <a:lnTo>
                    <a:pt x="38" y="208"/>
                  </a:lnTo>
                  <a:lnTo>
                    <a:pt x="34" y="208"/>
                  </a:lnTo>
                  <a:lnTo>
                    <a:pt x="30" y="206"/>
                  </a:lnTo>
                  <a:lnTo>
                    <a:pt x="28" y="205"/>
                  </a:lnTo>
                  <a:lnTo>
                    <a:pt x="23" y="200"/>
                  </a:lnTo>
                  <a:lnTo>
                    <a:pt x="18" y="196"/>
                  </a:lnTo>
                  <a:lnTo>
                    <a:pt x="13" y="193"/>
                  </a:lnTo>
                  <a:lnTo>
                    <a:pt x="9" y="193"/>
                  </a:lnTo>
                  <a:lnTo>
                    <a:pt x="5" y="193"/>
                  </a:lnTo>
                  <a:lnTo>
                    <a:pt x="2" y="197"/>
                  </a:lnTo>
                  <a:lnTo>
                    <a:pt x="1" y="199"/>
                  </a:lnTo>
                  <a:lnTo>
                    <a:pt x="0" y="203"/>
                  </a:lnTo>
                  <a:lnTo>
                    <a:pt x="0" y="208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591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4" name="Freeform 29"/>
            <p:cNvSpPr>
              <a:spLocks/>
            </p:cNvSpPr>
            <p:nvPr/>
          </p:nvSpPr>
          <p:spPr bwMode="auto">
            <a:xfrm>
              <a:off x="2326" y="865"/>
              <a:ext cx="1008" cy="1097"/>
            </a:xfrm>
            <a:custGeom>
              <a:avLst/>
              <a:gdLst>
                <a:gd name="T0" fmla="*/ 0 w 1008"/>
                <a:gd name="T1" fmla="*/ 909 h 1097"/>
                <a:gd name="T2" fmla="*/ 150 w 1008"/>
                <a:gd name="T3" fmla="*/ 1043 h 1097"/>
                <a:gd name="T4" fmla="*/ 348 w 1008"/>
                <a:gd name="T5" fmla="*/ 1096 h 1097"/>
                <a:gd name="T6" fmla="*/ 379 w 1008"/>
                <a:gd name="T7" fmla="*/ 935 h 1097"/>
                <a:gd name="T8" fmla="*/ 547 w 1008"/>
                <a:gd name="T9" fmla="*/ 785 h 1097"/>
                <a:gd name="T10" fmla="*/ 736 w 1008"/>
                <a:gd name="T11" fmla="*/ 748 h 1097"/>
                <a:gd name="T12" fmla="*/ 815 w 1008"/>
                <a:gd name="T13" fmla="*/ 682 h 1097"/>
                <a:gd name="T14" fmla="*/ 990 w 1008"/>
                <a:gd name="T15" fmla="*/ 608 h 1097"/>
                <a:gd name="T16" fmla="*/ 941 w 1008"/>
                <a:gd name="T17" fmla="*/ 276 h 1097"/>
                <a:gd name="T18" fmla="*/ 584 w 1008"/>
                <a:gd name="T19" fmla="*/ 19 h 1097"/>
                <a:gd name="T20" fmla="*/ 277 w 1008"/>
                <a:gd name="T21" fmla="*/ 37 h 1097"/>
                <a:gd name="T22" fmla="*/ 91 w 1008"/>
                <a:gd name="T23" fmla="*/ 182 h 1097"/>
                <a:gd name="T24" fmla="*/ 29 w 1008"/>
                <a:gd name="T25" fmla="*/ 419 h 1097"/>
                <a:gd name="T26" fmla="*/ 87 w 1008"/>
                <a:gd name="T27" fmla="*/ 586 h 1097"/>
                <a:gd name="T28" fmla="*/ 200 w 1008"/>
                <a:gd name="T29" fmla="*/ 472 h 1097"/>
                <a:gd name="T30" fmla="*/ 320 w 1008"/>
                <a:gd name="T31" fmla="*/ 452 h 1097"/>
                <a:gd name="T32" fmla="*/ 93 w 1008"/>
                <a:gd name="T33" fmla="*/ 407 h 1097"/>
                <a:gd name="T34" fmla="*/ 157 w 1008"/>
                <a:gd name="T35" fmla="*/ 254 h 1097"/>
                <a:gd name="T36" fmla="*/ 384 w 1008"/>
                <a:gd name="T37" fmla="*/ 317 h 1097"/>
                <a:gd name="T38" fmla="*/ 186 w 1008"/>
                <a:gd name="T39" fmla="*/ 235 h 1097"/>
                <a:gd name="T40" fmla="*/ 195 w 1008"/>
                <a:gd name="T41" fmla="*/ 111 h 1097"/>
                <a:gd name="T42" fmla="*/ 434 w 1008"/>
                <a:gd name="T43" fmla="*/ 37 h 1097"/>
                <a:gd name="T44" fmla="*/ 487 w 1008"/>
                <a:gd name="T45" fmla="*/ 140 h 1097"/>
                <a:gd name="T46" fmla="*/ 404 w 1008"/>
                <a:gd name="T47" fmla="*/ 337 h 1097"/>
                <a:gd name="T48" fmla="*/ 368 w 1008"/>
                <a:gd name="T49" fmla="*/ 537 h 1097"/>
                <a:gd name="T50" fmla="*/ 444 w 1008"/>
                <a:gd name="T51" fmla="*/ 337 h 1097"/>
                <a:gd name="T52" fmla="*/ 602 w 1008"/>
                <a:gd name="T53" fmla="*/ 250 h 1097"/>
                <a:gd name="T54" fmla="*/ 740 w 1008"/>
                <a:gd name="T55" fmla="*/ 362 h 1097"/>
                <a:gd name="T56" fmla="*/ 584 w 1008"/>
                <a:gd name="T57" fmla="*/ 359 h 1097"/>
                <a:gd name="T58" fmla="*/ 471 w 1008"/>
                <a:gd name="T59" fmla="*/ 375 h 1097"/>
                <a:gd name="T60" fmla="*/ 528 w 1008"/>
                <a:gd name="T61" fmla="*/ 544 h 1097"/>
                <a:gd name="T62" fmla="*/ 595 w 1008"/>
                <a:gd name="T63" fmla="*/ 398 h 1097"/>
                <a:gd name="T64" fmla="*/ 698 w 1008"/>
                <a:gd name="T65" fmla="*/ 534 h 1097"/>
                <a:gd name="T66" fmla="*/ 722 w 1008"/>
                <a:gd name="T67" fmla="*/ 416 h 1097"/>
                <a:gd name="T68" fmla="*/ 886 w 1008"/>
                <a:gd name="T69" fmla="*/ 477 h 1097"/>
                <a:gd name="T70" fmla="*/ 866 w 1008"/>
                <a:gd name="T71" fmla="*/ 434 h 1097"/>
                <a:gd name="T72" fmla="*/ 728 w 1008"/>
                <a:gd name="T73" fmla="*/ 275 h 1097"/>
                <a:gd name="T74" fmla="*/ 709 w 1008"/>
                <a:gd name="T75" fmla="*/ 196 h 1097"/>
                <a:gd name="T76" fmla="*/ 550 w 1008"/>
                <a:gd name="T77" fmla="*/ 224 h 1097"/>
                <a:gd name="T78" fmla="*/ 536 w 1008"/>
                <a:gd name="T79" fmla="*/ 77 h 1097"/>
                <a:gd name="T80" fmla="*/ 697 w 1008"/>
                <a:gd name="T81" fmla="*/ 86 h 1097"/>
                <a:gd name="T82" fmla="*/ 885 w 1008"/>
                <a:gd name="T83" fmla="*/ 223 h 1097"/>
                <a:gd name="T84" fmla="*/ 968 w 1008"/>
                <a:gd name="T85" fmla="*/ 395 h 1097"/>
                <a:gd name="T86" fmla="*/ 963 w 1008"/>
                <a:gd name="T87" fmla="*/ 598 h 1097"/>
                <a:gd name="T88" fmla="*/ 800 w 1008"/>
                <a:gd name="T89" fmla="*/ 639 h 1097"/>
                <a:gd name="T90" fmla="*/ 627 w 1008"/>
                <a:gd name="T91" fmla="*/ 599 h 1097"/>
                <a:gd name="T92" fmla="*/ 453 w 1008"/>
                <a:gd name="T93" fmla="*/ 541 h 1097"/>
                <a:gd name="T94" fmla="*/ 279 w 1008"/>
                <a:gd name="T95" fmla="*/ 556 h 1097"/>
                <a:gd name="T96" fmla="*/ 77 w 1008"/>
                <a:gd name="T97" fmla="*/ 667 h 1097"/>
                <a:gd name="T98" fmla="*/ 200 w 1008"/>
                <a:gd name="T99" fmla="*/ 624 h 1097"/>
                <a:gd name="T100" fmla="*/ 384 w 1008"/>
                <a:gd name="T101" fmla="*/ 578 h 1097"/>
                <a:gd name="T102" fmla="*/ 584 w 1008"/>
                <a:gd name="T103" fmla="*/ 606 h 1097"/>
                <a:gd name="T104" fmla="*/ 673 w 1008"/>
                <a:gd name="T105" fmla="*/ 714 h 1097"/>
                <a:gd name="T106" fmla="*/ 477 w 1008"/>
                <a:gd name="T107" fmla="*/ 682 h 1097"/>
                <a:gd name="T108" fmla="*/ 342 w 1008"/>
                <a:gd name="T109" fmla="*/ 630 h 1097"/>
                <a:gd name="T110" fmla="*/ 503 w 1008"/>
                <a:gd name="T111" fmla="*/ 769 h 1097"/>
                <a:gd name="T112" fmla="*/ 315 w 1008"/>
                <a:gd name="T113" fmla="*/ 884 h 1097"/>
                <a:gd name="T114" fmla="*/ 117 w 1008"/>
                <a:gd name="T115" fmla="*/ 760 h 1097"/>
                <a:gd name="T116" fmla="*/ 250 w 1008"/>
                <a:gd name="T117" fmla="*/ 898 h 1097"/>
                <a:gd name="T118" fmla="*/ 337 w 1008"/>
                <a:gd name="T119" fmla="*/ 1016 h 1097"/>
                <a:gd name="T120" fmla="*/ 141 w 1008"/>
                <a:gd name="T121" fmla="*/ 997 h 1097"/>
                <a:gd name="T122" fmla="*/ 42 w 1008"/>
                <a:gd name="T123" fmla="*/ 839 h 109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08" h="1097">
                  <a:moveTo>
                    <a:pt x="50" y="727"/>
                  </a:moveTo>
                  <a:lnTo>
                    <a:pt x="49" y="729"/>
                  </a:lnTo>
                  <a:lnTo>
                    <a:pt x="47" y="735"/>
                  </a:lnTo>
                  <a:lnTo>
                    <a:pt x="45" y="738"/>
                  </a:lnTo>
                  <a:lnTo>
                    <a:pt x="44" y="744"/>
                  </a:lnTo>
                  <a:lnTo>
                    <a:pt x="42" y="748"/>
                  </a:lnTo>
                  <a:lnTo>
                    <a:pt x="40" y="755"/>
                  </a:lnTo>
                  <a:lnTo>
                    <a:pt x="38" y="758"/>
                  </a:lnTo>
                  <a:lnTo>
                    <a:pt x="38" y="761"/>
                  </a:lnTo>
                  <a:lnTo>
                    <a:pt x="36" y="766"/>
                  </a:lnTo>
                  <a:lnTo>
                    <a:pt x="35" y="769"/>
                  </a:lnTo>
                  <a:lnTo>
                    <a:pt x="33" y="773"/>
                  </a:lnTo>
                  <a:lnTo>
                    <a:pt x="31" y="777"/>
                  </a:lnTo>
                  <a:lnTo>
                    <a:pt x="31" y="780"/>
                  </a:lnTo>
                  <a:lnTo>
                    <a:pt x="30" y="785"/>
                  </a:lnTo>
                  <a:lnTo>
                    <a:pt x="28" y="789"/>
                  </a:lnTo>
                  <a:lnTo>
                    <a:pt x="26" y="794"/>
                  </a:lnTo>
                  <a:lnTo>
                    <a:pt x="26" y="798"/>
                  </a:lnTo>
                  <a:lnTo>
                    <a:pt x="25" y="802"/>
                  </a:lnTo>
                  <a:lnTo>
                    <a:pt x="23" y="807"/>
                  </a:lnTo>
                  <a:lnTo>
                    <a:pt x="21" y="811"/>
                  </a:lnTo>
                  <a:lnTo>
                    <a:pt x="20" y="816"/>
                  </a:lnTo>
                  <a:lnTo>
                    <a:pt x="20" y="822"/>
                  </a:lnTo>
                  <a:lnTo>
                    <a:pt x="18" y="826"/>
                  </a:lnTo>
                  <a:lnTo>
                    <a:pt x="16" y="831"/>
                  </a:lnTo>
                  <a:lnTo>
                    <a:pt x="15" y="835"/>
                  </a:lnTo>
                  <a:lnTo>
                    <a:pt x="14" y="839"/>
                  </a:lnTo>
                  <a:lnTo>
                    <a:pt x="12" y="844"/>
                  </a:lnTo>
                  <a:lnTo>
                    <a:pt x="11" y="850"/>
                  </a:lnTo>
                  <a:lnTo>
                    <a:pt x="10" y="853"/>
                  </a:lnTo>
                  <a:lnTo>
                    <a:pt x="9" y="859"/>
                  </a:lnTo>
                  <a:lnTo>
                    <a:pt x="7" y="863"/>
                  </a:lnTo>
                  <a:lnTo>
                    <a:pt x="7" y="867"/>
                  </a:lnTo>
                  <a:lnTo>
                    <a:pt x="6" y="870"/>
                  </a:lnTo>
                  <a:lnTo>
                    <a:pt x="5" y="876"/>
                  </a:lnTo>
                  <a:lnTo>
                    <a:pt x="4" y="879"/>
                  </a:lnTo>
                  <a:lnTo>
                    <a:pt x="4" y="885"/>
                  </a:lnTo>
                  <a:lnTo>
                    <a:pt x="2" y="889"/>
                  </a:lnTo>
                  <a:lnTo>
                    <a:pt x="2" y="894"/>
                  </a:lnTo>
                  <a:lnTo>
                    <a:pt x="1" y="897"/>
                  </a:lnTo>
                  <a:lnTo>
                    <a:pt x="1" y="901"/>
                  </a:lnTo>
                  <a:lnTo>
                    <a:pt x="0" y="906"/>
                  </a:lnTo>
                  <a:lnTo>
                    <a:pt x="0" y="909"/>
                  </a:lnTo>
                  <a:lnTo>
                    <a:pt x="0" y="916"/>
                  </a:lnTo>
                  <a:lnTo>
                    <a:pt x="0" y="923"/>
                  </a:lnTo>
                  <a:lnTo>
                    <a:pt x="0" y="928"/>
                  </a:lnTo>
                  <a:lnTo>
                    <a:pt x="0" y="934"/>
                  </a:lnTo>
                  <a:lnTo>
                    <a:pt x="1" y="938"/>
                  </a:lnTo>
                  <a:lnTo>
                    <a:pt x="4" y="943"/>
                  </a:lnTo>
                  <a:lnTo>
                    <a:pt x="5" y="946"/>
                  </a:lnTo>
                  <a:lnTo>
                    <a:pt x="9" y="950"/>
                  </a:lnTo>
                  <a:lnTo>
                    <a:pt x="11" y="954"/>
                  </a:lnTo>
                  <a:lnTo>
                    <a:pt x="15" y="957"/>
                  </a:lnTo>
                  <a:lnTo>
                    <a:pt x="20" y="962"/>
                  </a:lnTo>
                  <a:lnTo>
                    <a:pt x="25" y="966"/>
                  </a:lnTo>
                  <a:lnTo>
                    <a:pt x="26" y="968"/>
                  </a:lnTo>
                  <a:lnTo>
                    <a:pt x="30" y="971"/>
                  </a:lnTo>
                  <a:lnTo>
                    <a:pt x="33" y="974"/>
                  </a:lnTo>
                  <a:lnTo>
                    <a:pt x="36" y="976"/>
                  </a:lnTo>
                  <a:lnTo>
                    <a:pt x="39" y="978"/>
                  </a:lnTo>
                  <a:lnTo>
                    <a:pt x="43" y="981"/>
                  </a:lnTo>
                  <a:lnTo>
                    <a:pt x="47" y="982"/>
                  </a:lnTo>
                  <a:lnTo>
                    <a:pt x="49" y="985"/>
                  </a:lnTo>
                  <a:lnTo>
                    <a:pt x="53" y="988"/>
                  </a:lnTo>
                  <a:lnTo>
                    <a:pt x="57" y="990"/>
                  </a:lnTo>
                  <a:lnTo>
                    <a:pt x="62" y="993"/>
                  </a:lnTo>
                  <a:lnTo>
                    <a:pt x="66" y="996"/>
                  </a:lnTo>
                  <a:lnTo>
                    <a:pt x="68" y="997"/>
                  </a:lnTo>
                  <a:lnTo>
                    <a:pt x="73" y="1000"/>
                  </a:lnTo>
                  <a:lnTo>
                    <a:pt x="77" y="1003"/>
                  </a:lnTo>
                  <a:lnTo>
                    <a:pt x="82" y="1006"/>
                  </a:lnTo>
                  <a:lnTo>
                    <a:pt x="86" y="1009"/>
                  </a:lnTo>
                  <a:lnTo>
                    <a:pt x="91" y="1010"/>
                  </a:lnTo>
                  <a:lnTo>
                    <a:pt x="95" y="1013"/>
                  </a:lnTo>
                  <a:lnTo>
                    <a:pt x="100" y="1018"/>
                  </a:lnTo>
                  <a:lnTo>
                    <a:pt x="103" y="1019"/>
                  </a:lnTo>
                  <a:lnTo>
                    <a:pt x="109" y="1022"/>
                  </a:lnTo>
                  <a:lnTo>
                    <a:pt x="112" y="1024"/>
                  </a:lnTo>
                  <a:lnTo>
                    <a:pt x="117" y="1027"/>
                  </a:lnTo>
                  <a:lnTo>
                    <a:pt x="122" y="1028"/>
                  </a:lnTo>
                  <a:lnTo>
                    <a:pt x="126" y="1031"/>
                  </a:lnTo>
                  <a:lnTo>
                    <a:pt x="131" y="1034"/>
                  </a:lnTo>
                  <a:lnTo>
                    <a:pt x="136" y="1037"/>
                  </a:lnTo>
                  <a:lnTo>
                    <a:pt x="141" y="1038"/>
                  </a:lnTo>
                  <a:lnTo>
                    <a:pt x="146" y="1041"/>
                  </a:lnTo>
                  <a:lnTo>
                    <a:pt x="150" y="1043"/>
                  </a:lnTo>
                  <a:lnTo>
                    <a:pt x="155" y="1046"/>
                  </a:lnTo>
                  <a:lnTo>
                    <a:pt x="162" y="1047"/>
                  </a:lnTo>
                  <a:lnTo>
                    <a:pt x="167" y="1050"/>
                  </a:lnTo>
                  <a:lnTo>
                    <a:pt x="172" y="1052"/>
                  </a:lnTo>
                  <a:lnTo>
                    <a:pt x="177" y="1055"/>
                  </a:lnTo>
                  <a:lnTo>
                    <a:pt x="181" y="1056"/>
                  </a:lnTo>
                  <a:lnTo>
                    <a:pt x="186" y="1058"/>
                  </a:lnTo>
                  <a:lnTo>
                    <a:pt x="191" y="1059"/>
                  </a:lnTo>
                  <a:lnTo>
                    <a:pt x="196" y="1062"/>
                  </a:lnTo>
                  <a:lnTo>
                    <a:pt x="201" y="1063"/>
                  </a:lnTo>
                  <a:lnTo>
                    <a:pt x="206" y="1065"/>
                  </a:lnTo>
                  <a:lnTo>
                    <a:pt x="211" y="1066"/>
                  </a:lnTo>
                  <a:lnTo>
                    <a:pt x="216" y="1069"/>
                  </a:lnTo>
                  <a:lnTo>
                    <a:pt x="221" y="1069"/>
                  </a:lnTo>
                  <a:lnTo>
                    <a:pt x="226" y="1072"/>
                  </a:lnTo>
                  <a:lnTo>
                    <a:pt x="231" y="1072"/>
                  </a:lnTo>
                  <a:lnTo>
                    <a:pt x="236" y="1074"/>
                  </a:lnTo>
                  <a:lnTo>
                    <a:pt x="240" y="1075"/>
                  </a:lnTo>
                  <a:lnTo>
                    <a:pt x="245" y="1077"/>
                  </a:lnTo>
                  <a:lnTo>
                    <a:pt x="250" y="1078"/>
                  </a:lnTo>
                  <a:lnTo>
                    <a:pt x="255" y="1080"/>
                  </a:lnTo>
                  <a:lnTo>
                    <a:pt x="259" y="1080"/>
                  </a:lnTo>
                  <a:lnTo>
                    <a:pt x="264" y="1080"/>
                  </a:lnTo>
                  <a:lnTo>
                    <a:pt x="268" y="1080"/>
                  </a:lnTo>
                  <a:lnTo>
                    <a:pt x="273" y="1081"/>
                  </a:lnTo>
                  <a:lnTo>
                    <a:pt x="277" y="1083"/>
                  </a:lnTo>
                  <a:lnTo>
                    <a:pt x="281" y="1083"/>
                  </a:lnTo>
                  <a:lnTo>
                    <a:pt x="284" y="1084"/>
                  </a:lnTo>
                  <a:lnTo>
                    <a:pt x="289" y="1086"/>
                  </a:lnTo>
                  <a:lnTo>
                    <a:pt x="292" y="1086"/>
                  </a:lnTo>
                  <a:lnTo>
                    <a:pt x="296" y="1087"/>
                  </a:lnTo>
                  <a:lnTo>
                    <a:pt x="300" y="1087"/>
                  </a:lnTo>
                  <a:lnTo>
                    <a:pt x="303" y="1087"/>
                  </a:lnTo>
                  <a:lnTo>
                    <a:pt x="307" y="1089"/>
                  </a:lnTo>
                  <a:lnTo>
                    <a:pt x="310" y="1089"/>
                  </a:lnTo>
                  <a:lnTo>
                    <a:pt x="313" y="1090"/>
                  </a:lnTo>
                  <a:lnTo>
                    <a:pt x="317" y="1092"/>
                  </a:lnTo>
                  <a:lnTo>
                    <a:pt x="322" y="1092"/>
                  </a:lnTo>
                  <a:lnTo>
                    <a:pt x="329" y="1093"/>
                  </a:lnTo>
                  <a:lnTo>
                    <a:pt x="334" y="1094"/>
                  </a:lnTo>
                  <a:lnTo>
                    <a:pt x="339" y="1094"/>
                  </a:lnTo>
                  <a:lnTo>
                    <a:pt x="344" y="1094"/>
                  </a:lnTo>
                  <a:lnTo>
                    <a:pt x="348" y="1096"/>
                  </a:lnTo>
                  <a:lnTo>
                    <a:pt x="351" y="1096"/>
                  </a:lnTo>
                  <a:lnTo>
                    <a:pt x="356" y="1097"/>
                  </a:lnTo>
                  <a:lnTo>
                    <a:pt x="359" y="1096"/>
                  </a:lnTo>
                  <a:lnTo>
                    <a:pt x="363" y="1096"/>
                  </a:lnTo>
                  <a:lnTo>
                    <a:pt x="365" y="1096"/>
                  </a:lnTo>
                  <a:lnTo>
                    <a:pt x="368" y="1094"/>
                  </a:lnTo>
                  <a:lnTo>
                    <a:pt x="373" y="1093"/>
                  </a:lnTo>
                  <a:lnTo>
                    <a:pt x="377" y="1090"/>
                  </a:lnTo>
                  <a:lnTo>
                    <a:pt x="379" y="1086"/>
                  </a:lnTo>
                  <a:lnTo>
                    <a:pt x="382" y="1080"/>
                  </a:lnTo>
                  <a:lnTo>
                    <a:pt x="382" y="1077"/>
                  </a:lnTo>
                  <a:lnTo>
                    <a:pt x="383" y="1074"/>
                  </a:lnTo>
                  <a:lnTo>
                    <a:pt x="383" y="1071"/>
                  </a:lnTo>
                  <a:lnTo>
                    <a:pt x="383" y="1066"/>
                  </a:lnTo>
                  <a:lnTo>
                    <a:pt x="383" y="1062"/>
                  </a:lnTo>
                  <a:lnTo>
                    <a:pt x="383" y="1058"/>
                  </a:lnTo>
                  <a:lnTo>
                    <a:pt x="382" y="1053"/>
                  </a:lnTo>
                  <a:lnTo>
                    <a:pt x="382" y="1049"/>
                  </a:lnTo>
                  <a:lnTo>
                    <a:pt x="380" y="1044"/>
                  </a:lnTo>
                  <a:lnTo>
                    <a:pt x="380" y="1038"/>
                  </a:lnTo>
                  <a:lnTo>
                    <a:pt x="379" y="1034"/>
                  </a:lnTo>
                  <a:lnTo>
                    <a:pt x="379" y="1031"/>
                  </a:lnTo>
                  <a:lnTo>
                    <a:pt x="379" y="1025"/>
                  </a:lnTo>
                  <a:lnTo>
                    <a:pt x="378" y="1021"/>
                  </a:lnTo>
                  <a:lnTo>
                    <a:pt x="377" y="1016"/>
                  </a:lnTo>
                  <a:lnTo>
                    <a:pt x="377" y="1010"/>
                  </a:lnTo>
                  <a:lnTo>
                    <a:pt x="375" y="1006"/>
                  </a:lnTo>
                  <a:lnTo>
                    <a:pt x="375" y="1002"/>
                  </a:lnTo>
                  <a:lnTo>
                    <a:pt x="374" y="997"/>
                  </a:lnTo>
                  <a:lnTo>
                    <a:pt x="374" y="993"/>
                  </a:lnTo>
                  <a:lnTo>
                    <a:pt x="374" y="987"/>
                  </a:lnTo>
                  <a:lnTo>
                    <a:pt x="374" y="982"/>
                  </a:lnTo>
                  <a:lnTo>
                    <a:pt x="374" y="978"/>
                  </a:lnTo>
                  <a:lnTo>
                    <a:pt x="374" y="974"/>
                  </a:lnTo>
                  <a:lnTo>
                    <a:pt x="373" y="969"/>
                  </a:lnTo>
                  <a:lnTo>
                    <a:pt x="373" y="963"/>
                  </a:lnTo>
                  <a:lnTo>
                    <a:pt x="374" y="960"/>
                  </a:lnTo>
                  <a:lnTo>
                    <a:pt x="374" y="956"/>
                  </a:lnTo>
                  <a:lnTo>
                    <a:pt x="374" y="951"/>
                  </a:lnTo>
                  <a:lnTo>
                    <a:pt x="375" y="947"/>
                  </a:lnTo>
                  <a:lnTo>
                    <a:pt x="377" y="943"/>
                  </a:lnTo>
                  <a:lnTo>
                    <a:pt x="378" y="940"/>
                  </a:lnTo>
                  <a:lnTo>
                    <a:pt x="379" y="935"/>
                  </a:lnTo>
                  <a:lnTo>
                    <a:pt x="380" y="931"/>
                  </a:lnTo>
                  <a:lnTo>
                    <a:pt x="383" y="928"/>
                  </a:lnTo>
                  <a:lnTo>
                    <a:pt x="385" y="925"/>
                  </a:lnTo>
                  <a:lnTo>
                    <a:pt x="387" y="919"/>
                  </a:lnTo>
                  <a:lnTo>
                    <a:pt x="391" y="916"/>
                  </a:lnTo>
                  <a:lnTo>
                    <a:pt x="394" y="912"/>
                  </a:lnTo>
                  <a:lnTo>
                    <a:pt x="398" y="906"/>
                  </a:lnTo>
                  <a:lnTo>
                    <a:pt x="402" y="901"/>
                  </a:lnTo>
                  <a:lnTo>
                    <a:pt x="407" y="895"/>
                  </a:lnTo>
                  <a:lnTo>
                    <a:pt x="412" y="889"/>
                  </a:lnTo>
                  <a:lnTo>
                    <a:pt x="417" y="885"/>
                  </a:lnTo>
                  <a:lnTo>
                    <a:pt x="422" y="878"/>
                  </a:lnTo>
                  <a:lnTo>
                    <a:pt x="428" y="872"/>
                  </a:lnTo>
                  <a:lnTo>
                    <a:pt x="432" y="869"/>
                  </a:lnTo>
                  <a:lnTo>
                    <a:pt x="435" y="866"/>
                  </a:lnTo>
                  <a:lnTo>
                    <a:pt x="439" y="863"/>
                  </a:lnTo>
                  <a:lnTo>
                    <a:pt x="442" y="860"/>
                  </a:lnTo>
                  <a:lnTo>
                    <a:pt x="445" y="857"/>
                  </a:lnTo>
                  <a:lnTo>
                    <a:pt x="449" y="853"/>
                  </a:lnTo>
                  <a:lnTo>
                    <a:pt x="453" y="850"/>
                  </a:lnTo>
                  <a:lnTo>
                    <a:pt x="456" y="847"/>
                  </a:lnTo>
                  <a:lnTo>
                    <a:pt x="459" y="844"/>
                  </a:lnTo>
                  <a:lnTo>
                    <a:pt x="463" y="841"/>
                  </a:lnTo>
                  <a:lnTo>
                    <a:pt x="468" y="838"/>
                  </a:lnTo>
                  <a:lnTo>
                    <a:pt x="471" y="835"/>
                  </a:lnTo>
                  <a:lnTo>
                    <a:pt x="474" y="831"/>
                  </a:lnTo>
                  <a:lnTo>
                    <a:pt x="479" y="829"/>
                  </a:lnTo>
                  <a:lnTo>
                    <a:pt x="483" y="825"/>
                  </a:lnTo>
                  <a:lnTo>
                    <a:pt x="487" y="822"/>
                  </a:lnTo>
                  <a:lnTo>
                    <a:pt x="490" y="819"/>
                  </a:lnTo>
                  <a:lnTo>
                    <a:pt x="494" y="816"/>
                  </a:lnTo>
                  <a:lnTo>
                    <a:pt x="498" y="813"/>
                  </a:lnTo>
                  <a:lnTo>
                    <a:pt x="503" y="810"/>
                  </a:lnTo>
                  <a:lnTo>
                    <a:pt x="507" y="807"/>
                  </a:lnTo>
                  <a:lnTo>
                    <a:pt x="512" y="804"/>
                  </a:lnTo>
                  <a:lnTo>
                    <a:pt x="516" y="801"/>
                  </a:lnTo>
                  <a:lnTo>
                    <a:pt x="520" y="800"/>
                  </a:lnTo>
                  <a:lnTo>
                    <a:pt x="525" y="797"/>
                  </a:lnTo>
                  <a:lnTo>
                    <a:pt x="530" y="794"/>
                  </a:lnTo>
                  <a:lnTo>
                    <a:pt x="533" y="792"/>
                  </a:lnTo>
                  <a:lnTo>
                    <a:pt x="539" y="789"/>
                  </a:lnTo>
                  <a:lnTo>
                    <a:pt x="542" y="788"/>
                  </a:lnTo>
                  <a:lnTo>
                    <a:pt x="547" y="785"/>
                  </a:lnTo>
                  <a:lnTo>
                    <a:pt x="551" y="782"/>
                  </a:lnTo>
                  <a:lnTo>
                    <a:pt x="556" y="780"/>
                  </a:lnTo>
                  <a:lnTo>
                    <a:pt x="561" y="779"/>
                  </a:lnTo>
                  <a:lnTo>
                    <a:pt x="565" y="776"/>
                  </a:lnTo>
                  <a:lnTo>
                    <a:pt x="570" y="774"/>
                  </a:lnTo>
                  <a:lnTo>
                    <a:pt x="575" y="774"/>
                  </a:lnTo>
                  <a:lnTo>
                    <a:pt x="579" y="772"/>
                  </a:lnTo>
                  <a:lnTo>
                    <a:pt x="584" y="770"/>
                  </a:lnTo>
                  <a:lnTo>
                    <a:pt x="589" y="769"/>
                  </a:lnTo>
                  <a:lnTo>
                    <a:pt x="594" y="769"/>
                  </a:lnTo>
                  <a:lnTo>
                    <a:pt x="598" y="767"/>
                  </a:lnTo>
                  <a:lnTo>
                    <a:pt x="603" y="766"/>
                  </a:lnTo>
                  <a:lnTo>
                    <a:pt x="608" y="766"/>
                  </a:lnTo>
                  <a:lnTo>
                    <a:pt x="613" y="766"/>
                  </a:lnTo>
                  <a:lnTo>
                    <a:pt x="617" y="764"/>
                  </a:lnTo>
                  <a:lnTo>
                    <a:pt x="621" y="763"/>
                  </a:lnTo>
                  <a:lnTo>
                    <a:pt x="626" y="763"/>
                  </a:lnTo>
                  <a:lnTo>
                    <a:pt x="630" y="763"/>
                  </a:lnTo>
                  <a:lnTo>
                    <a:pt x="633" y="761"/>
                  </a:lnTo>
                  <a:lnTo>
                    <a:pt x="638" y="761"/>
                  </a:lnTo>
                  <a:lnTo>
                    <a:pt x="642" y="760"/>
                  </a:lnTo>
                  <a:lnTo>
                    <a:pt x="647" y="760"/>
                  </a:lnTo>
                  <a:lnTo>
                    <a:pt x="650" y="760"/>
                  </a:lnTo>
                  <a:lnTo>
                    <a:pt x="655" y="760"/>
                  </a:lnTo>
                  <a:lnTo>
                    <a:pt x="657" y="760"/>
                  </a:lnTo>
                  <a:lnTo>
                    <a:pt x="661" y="760"/>
                  </a:lnTo>
                  <a:lnTo>
                    <a:pt x="665" y="758"/>
                  </a:lnTo>
                  <a:lnTo>
                    <a:pt x="669" y="758"/>
                  </a:lnTo>
                  <a:lnTo>
                    <a:pt x="673" y="758"/>
                  </a:lnTo>
                  <a:lnTo>
                    <a:pt x="676" y="758"/>
                  </a:lnTo>
                  <a:lnTo>
                    <a:pt x="681" y="758"/>
                  </a:lnTo>
                  <a:lnTo>
                    <a:pt x="688" y="757"/>
                  </a:lnTo>
                  <a:lnTo>
                    <a:pt x="694" y="757"/>
                  </a:lnTo>
                  <a:lnTo>
                    <a:pt x="699" y="755"/>
                  </a:lnTo>
                  <a:lnTo>
                    <a:pt x="704" y="755"/>
                  </a:lnTo>
                  <a:lnTo>
                    <a:pt x="709" y="754"/>
                  </a:lnTo>
                  <a:lnTo>
                    <a:pt x="714" y="754"/>
                  </a:lnTo>
                  <a:lnTo>
                    <a:pt x="719" y="754"/>
                  </a:lnTo>
                  <a:lnTo>
                    <a:pt x="722" y="752"/>
                  </a:lnTo>
                  <a:lnTo>
                    <a:pt x="727" y="752"/>
                  </a:lnTo>
                  <a:lnTo>
                    <a:pt x="729" y="751"/>
                  </a:lnTo>
                  <a:lnTo>
                    <a:pt x="733" y="749"/>
                  </a:lnTo>
                  <a:lnTo>
                    <a:pt x="736" y="748"/>
                  </a:lnTo>
                  <a:lnTo>
                    <a:pt x="740" y="746"/>
                  </a:lnTo>
                  <a:lnTo>
                    <a:pt x="742" y="746"/>
                  </a:lnTo>
                  <a:lnTo>
                    <a:pt x="745" y="745"/>
                  </a:lnTo>
                  <a:lnTo>
                    <a:pt x="748" y="741"/>
                  </a:lnTo>
                  <a:lnTo>
                    <a:pt x="752" y="738"/>
                  </a:lnTo>
                  <a:lnTo>
                    <a:pt x="755" y="732"/>
                  </a:lnTo>
                  <a:lnTo>
                    <a:pt x="757" y="727"/>
                  </a:lnTo>
                  <a:lnTo>
                    <a:pt x="757" y="720"/>
                  </a:lnTo>
                  <a:lnTo>
                    <a:pt x="757" y="715"/>
                  </a:lnTo>
                  <a:lnTo>
                    <a:pt x="756" y="710"/>
                  </a:lnTo>
                  <a:lnTo>
                    <a:pt x="753" y="705"/>
                  </a:lnTo>
                  <a:lnTo>
                    <a:pt x="750" y="701"/>
                  </a:lnTo>
                  <a:lnTo>
                    <a:pt x="746" y="696"/>
                  </a:lnTo>
                  <a:lnTo>
                    <a:pt x="743" y="693"/>
                  </a:lnTo>
                  <a:lnTo>
                    <a:pt x="740" y="690"/>
                  </a:lnTo>
                  <a:lnTo>
                    <a:pt x="736" y="686"/>
                  </a:lnTo>
                  <a:lnTo>
                    <a:pt x="732" y="683"/>
                  </a:lnTo>
                  <a:lnTo>
                    <a:pt x="729" y="679"/>
                  </a:lnTo>
                  <a:lnTo>
                    <a:pt x="727" y="677"/>
                  </a:lnTo>
                  <a:lnTo>
                    <a:pt x="727" y="673"/>
                  </a:lnTo>
                  <a:lnTo>
                    <a:pt x="727" y="671"/>
                  </a:lnTo>
                  <a:lnTo>
                    <a:pt x="728" y="668"/>
                  </a:lnTo>
                  <a:lnTo>
                    <a:pt x="733" y="665"/>
                  </a:lnTo>
                  <a:lnTo>
                    <a:pt x="737" y="662"/>
                  </a:lnTo>
                  <a:lnTo>
                    <a:pt x="742" y="662"/>
                  </a:lnTo>
                  <a:lnTo>
                    <a:pt x="745" y="661"/>
                  </a:lnTo>
                  <a:lnTo>
                    <a:pt x="748" y="661"/>
                  </a:lnTo>
                  <a:lnTo>
                    <a:pt x="751" y="662"/>
                  </a:lnTo>
                  <a:lnTo>
                    <a:pt x="756" y="662"/>
                  </a:lnTo>
                  <a:lnTo>
                    <a:pt x="759" y="662"/>
                  </a:lnTo>
                  <a:lnTo>
                    <a:pt x="762" y="664"/>
                  </a:lnTo>
                  <a:lnTo>
                    <a:pt x="767" y="664"/>
                  </a:lnTo>
                  <a:lnTo>
                    <a:pt x="771" y="667"/>
                  </a:lnTo>
                  <a:lnTo>
                    <a:pt x="775" y="667"/>
                  </a:lnTo>
                  <a:lnTo>
                    <a:pt x="780" y="668"/>
                  </a:lnTo>
                  <a:lnTo>
                    <a:pt x="784" y="670"/>
                  </a:lnTo>
                  <a:lnTo>
                    <a:pt x="789" y="673"/>
                  </a:lnTo>
                  <a:lnTo>
                    <a:pt x="793" y="674"/>
                  </a:lnTo>
                  <a:lnTo>
                    <a:pt x="798" y="676"/>
                  </a:lnTo>
                  <a:lnTo>
                    <a:pt x="802" y="677"/>
                  </a:lnTo>
                  <a:lnTo>
                    <a:pt x="807" y="679"/>
                  </a:lnTo>
                  <a:lnTo>
                    <a:pt x="810" y="680"/>
                  </a:lnTo>
                  <a:lnTo>
                    <a:pt x="815" y="682"/>
                  </a:lnTo>
                  <a:lnTo>
                    <a:pt x="820" y="683"/>
                  </a:lnTo>
                  <a:lnTo>
                    <a:pt x="826" y="685"/>
                  </a:lnTo>
                  <a:lnTo>
                    <a:pt x="829" y="686"/>
                  </a:lnTo>
                  <a:lnTo>
                    <a:pt x="833" y="687"/>
                  </a:lnTo>
                  <a:lnTo>
                    <a:pt x="838" y="689"/>
                  </a:lnTo>
                  <a:lnTo>
                    <a:pt x="843" y="690"/>
                  </a:lnTo>
                  <a:lnTo>
                    <a:pt x="847" y="690"/>
                  </a:lnTo>
                  <a:lnTo>
                    <a:pt x="851" y="690"/>
                  </a:lnTo>
                  <a:lnTo>
                    <a:pt x="855" y="690"/>
                  </a:lnTo>
                  <a:lnTo>
                    <a:pt x="860" y="692"/>
                  </a:lnTo>
                  <a:lnTo>
                    <a:pt x="862" y="690"/>
                  </a:lnTo>
                  <a:lnTo>
                    <a:pt x="867" y="690"/>
                  </a:lnTo>
                  <a:lnTo>
                    <a:pt x="871" y="690"/>
                  </a:lnTo>
                  <a:lnTo>
                    <a:pt x="876" y="690"/>
                  </a:lnTo>
                  <a:lnTo>
                    <a:pt x="880" y="690"/>
                  </a:lnTo>
                  <a:lnTo>
                    <a:pt x="885" y="690"/>
                  </a:lnTo>
                  <a:lnTo>
                    <a:pt x="889" y="690"/>
                  </a:lnTo>
                  <a:lnTo>
                    <a:pt x="894" y="690"/>
                  </a:lnTo>
                  <a:lnTo>
                    <a:pt x="899" y="690"/>
                  </a:lnTo>
                  <a:lnTo>
                    <a:pt x="904" y="689"/>
                  </a:lnTo>
                  <a:lnTo>
                    <a:pt x="909" y="687"/>
                  </a:lnTo>
                  <a:lnTo>
                    <a:pt x="914" y="687"/>
                  </a:lnTo>
                  <a:lnTo>
                    <a:pt x="919" y="685"/>
                  </a:lnTo>
                  <a:lnTo>
                    <a:pt x="924" y="683"/>
                  </a:lnTo>
                  <a:lnTo>
                    <a:pt x="929" y="682"/>
                  </a:lnTo>
                  <a:lnTo>
                    <a:pt x="934" y="680"/>
                  </a:lnTo>
                  <a:lnTo>
                    <a:pt x="939" y="677"/>
                  </a:lnTo>
                  <a:lnTo>
                    <a:pt x="943" y="674"/>
                  </a:lnTo>
                  <a:lnTo>
                    <a:pt x="948" y="670"/>
                  </a:lnTo>
                  <a:lnTo>
                    <a:pt x="953" y="665"/>
                  </a:lnTo>
                  <a:lnTo>
                    <a:pt x="957" y="661"/>
                  </a:lnTo>
                  <a:lnTo>
                    <a:pt x="962" y="657"/>
                  </a:lnTo>
                  <a:lnTo>
                    <a:pt x="967" y="651"/>
                  </a:lnTo>
                  <a:lnTo>
                    <a:pt x="971" y="645"/>
                  </a:lnTo>
                  <a:lnTo>
                    <a:pt x="974" y="640"/>
                  </a:lnTo>
                  <a:lnTo>
                    <a:pt x="975" y="637"/>
                  </a:lnTo>
                  <a:lnTo>
                    <a:pt x="977" y="634"/>
                  </a:lnTo>
                  <a:lnTo>
                    <a:pt x="980" y="630"/>
                  </a:lnTo>
                  <a:lnTo>
                    <a:pt x="981" y="626"/>
                  </a:lnTo>
                  <a:lnTo>
                    <a:pt x="984" y="621"/>
                  </a:lnTo>
                  <a:lnTo>
                    <a:pt x="986" y="618"/>
                  </a:lnTo>
                  <a:lnTo>
                    <a:pt x="987" y="614"/>
                  </a:lnTo>
                  <a:lnTo>
                    <a:pt x="990" y="608"/>
                  </a:lnTo>
                  <a:lnTo>
                    <a:pt x="991" y="603"/>
                  </a:lnTo>
                  <a:lnTo>
                    <a:pt x="992" y="599"/>
                  </a:lnTo>
                  <a:lnTo>
                    <a:pt x="995" y="595"/>
                  </a:lnTo>
                  <a:lnTo>
                    <a:pt x="996" y="589"/>
                  </a:lnTo>
                  <a:lnTo>
                    <a:pt x="998" y="584"/>
                  </a:lnTo>
                  <a:lnTo>
                    <a:pt x="1000" y="578"/>
                  </a:lnTo>
                  <a:lnTo>
                    <a:pt x="1001" y="572"/>
                  </a:lnTo>
                  <a:lnTo>
                    <a:pt x="1003" y="565"/>
                  </a:lnTo>
                  <a:lnTo>
                    <a:pt x="1004" y="559"/>
                  </a:lnTo>
                  <a:lnTo>
                    <a:pt x="1004" y="552"/>
                  </a:lnTo>
                  <a:lnTo>
                    <a:pt x="1005" y="546"/>
                  </a:lnTo>
                  <a:lnTo>
                    <a:pt x="1006" y="539"/>
                  </a:lnTo>
                  <a:lnTo>
                    <a:pt x="1006" y="531"/>
                  </a:lnTo>
                  <a:lnTo>
                    <a:pt x="1006" y="524"/>
                  </a:lnTo>
                  <a:lnTo>
                    <a:pt x="1008" y="516"/>
                  </a:lnTo>
                  <a:lnTo>
                    <a:pt x="1006" y="509"/>
                  </a:lnTo>
                  <a:lnTo>
                    <a:pt x="1006" y="502"/>
                  </a:lnTo>
                  <a:lnTo>
                    <a:pt x="1006" y="493"/>
                  </a:lnTo>
                  <a:lnTo>
                    <a:pt x="1006" y="485"/>
                  </a:lnTo>
                  <a:lnTo>
                    <a:pt x="1005" y="477"/>
                  </a:lnTo>
                  <a:lnTo>
                    <a:pt x="1004" y="469"/>
                  </a:lnTo>
                  <a:lnTo>
                    <a:pt x="1004" y="460"/>
                  </a:lnTo>
                  <a:lnTo>
                    <a:pt x="1003" y="453"/>
                  </a:lnTo>
                  <a:lnTo>
                    <a:pt x="1001" y="444"/>
                  </a:lnTo>
                  <a:lnTo>
                    <a:pt x="999" y="435"/>
                  </a:lnTo>
                  <a:lnTo>
                    <a:pt x="998" y="426"/>
                  </a:lnTo>
                  <a:lnTo>
                    <a:pt x="996" y="419"/>
                  </a:lnTo>
                  <a:lnTo>
                    <a:pt x="994" y="409"/>
                  </a:lnTo>
                  <a:lnTo>
                    <a:pt x="991" y="401"/>
                  </a:lnTo>
                  <a:lnTo>
                    <a:pt x="989" y="391"/>
                  </a:lnTo>
                  <a:lnTo>
                    <a:pt x="986" y="384"/>
                  </a:lnTo>
                  <a:lnTo>
                    <a:pt x="984" y="375"/>
                  </a:lnTo>
                  <a:lnTo>
                    <a:pt x="981" y="366"/>
                  </a:lnTo>
                  <a:lnTo>
                    <a:pt x="977" y="357"/>
                  </a:lnTo>
                  <a:lnTo>
                    <a:pt x="975" y="348"/>
                  </a:lnTo>
                  <a:lnTo>
                    <a:pt x="971" y="338"/>
                  </a:lnTo>
                  <a:lnTo>
                    <a:pt x="967" y="329"/>
                  </a:lnTo>
                  <a:lnTo>
                    <a:pt x="963" y="320"/>
                  </a:lnTo>
                  <a:lnTo>
                    <a:pt x="960" y="313"/>
                  </a:lnTo>
                  <a:lnTo>
                    <a:pt x="956" y="303"/>
                  </a:lnTo>
                  <a:lnTo>
                    <a:pt x="951" y="294"/>
                  </a:lnTo>
                  <a:lnTo>
                    <a:pt x="946" y="285"/>
                  </a:lnTo>
                  <a:lnTo>
                    <a:pt x="941" y="276"/>
                  </a:lnTo>
                  <a:lnTo>
                    <a:pt x="936" y="267"/>
                  </a:lnTo>
                  <a:lnTo>
                    <a:pt x="931" y="258"/>
                  </a:lnTo>
                  <a:lnTo>
                    <a:pt x="925" y="250"/>
                  </a:lnTo>
                  <a:lnTo>
                    <a:pt x="920" y="241"/>
                  </a:lnTo>
                  <a:lnTo>
                    <a:pt x="914" y="232"/>
                  </a:lnTo>
                  <a:lnTo>
                    <a:pt x="909" y="224"/>
                  </a:lnTo>
                  <a:lnTo>
                    <a:pt x="903" y="216"/>
                  </a:lnTo>
                  <a:lnTo>
                    <a:pt x="896" y="207"/>
                  </a:lnTo>
                  <a:lnTo>
                    <a:pt x="890" y="199"/>
                  </a:lnTo>
                  <a:lnTo>
                    <a:pt x="882" y="191"/>
                  </a:lnTo>
                  <a:lnTo>
                    <a:pt x="876" y="183"/>
                  </a:lnTo>
                  <a:lnTo>
                    <a:pt x="869" y="176"/>
                  </a:lnTo>
                  <a:lnTo>
                    <a:pt x="861" y="168"/>
                  </a:lnTo>
                  <a:lnTo>
                    <a:pt x="853" y="160"/>
                  </a:lnTo>
                  <a:lnTo>
                    <a:pt x="846" y="152"/>
                  </a:lnTo>
                  <a:lnTo>
                    <a:pt x="838" y="146"/>
                  </a:lnTo>
                  <a:lnTo>
                    <a:pt x="829" y="137"/>
                  </a:lnTo>
                  <a:lnTo>
                    <a:pt x="822" y="132"/>
                  </a:lnTo>
                  <a:lnTo>
                    <a:pt x="813" y="124"/>
                  </a:lnTo>
                  <a:lnTo>
                    <a:pt x="805" y="118"/>
                  </a:lnTo>
                  <a:lnTo>
                    <a:pt x="796" y="112"/>
                  </a:lnTo>
                  <a:lnTo>
                    <a:pt x="786" y="105"/>
                  </a:lnTo>
                  <a:lnTo>
                    <a:pt x="778" y="99"/>
                  </a:lnTo>
                  <a:lnTo>
                    <a:pt x="769" y="93"/>
                  </a:lnTo>
                  <a:lnTo>
                    <a:pt x="759" y="87"/>
                  </a:lnTo>
                  <a:lnTo>
                    <a:pt x="750" y="83"/>
                  </a:lnTo>
                  <a:lnTo>
                    <a:pt x="740" y="77"/>
                  </a:lnTo>
                  <a:lnTo>
                    <a:pt x="729" y="73"/>
                  </a:lnTo>
                  <a:lnTo>
                    <a:pt x="718" y="68"/>
                  </a:lnTo>
                  <a:lnTo>
                    <a:pt x="708" y="64"/>
                  </a:lnTo>
                  <a:lnTo>
                    <a:pt x="698" y="58"/>
                  </a:lnTo>
                  <a:lnTo>
                    <a:pt x="688" y="55"/>
                  </a:lnTo>
                  <a:lnTo>
                    <a:pt x="678" y="50"/>
                  </a:lnTo>
                  <a:lnTo>
                    <a:pt x="667" y="46"/>
                  </a:lnTo>
                  <a:lnTo>
                    <a:pt x="657" y="43"/>
                  </a:lnTo>
                  <a:lnTo>
                    <a:pt x="649" y="40"/>
                  </a:lnTo>
                  <a:lnTo>
                    <a:pt x="638" y="36"/>
                  </a:lnTo>
                  <a:lnTo>
                    <a:pt x="630" y="33"/>
                  </a:lnTo>
                  <a:lnTo>
                    <a:pt x="621" y="28"/>
                  </a:lnTo>
                  <a:lnTo>
                    <a:pt x="611" y="27"/>
                  </a:lnTo>
                  <a:lnTo>
                    <a:pt x="602" y="24"/>
                  </a:lnTo>
                  <a:lnTo>
                    <a:pt x="593" y="21"/>
                  </a:lnTo>
                  <a:lnTo>
                    <a:pt x="584" y="19"/>
                  </a:lnTo>
                  <a:lnTo>
                    <a:pt x="575" y="17"/>
                  </a:lnTo>
                  <a:lnTo>
                    <a:pt x="566" y="15"/>
                  </a:lnTo>
                  <a:lnTo>
                    <a:pt x="557" y="12"/>
                  </a:lnTo>
                  <a:lnTo>
                    <a:pt x="550" y="11"/>
                  </a:lnTo>
                  <a:lnTo>
                    <a:pt x="541" y="9"/>
                  </a:lnTo>
                  <a:lnTo>
                    <a:pt x="532" y="8"/>
                  </a:lnTo>
                  <a:lnTo>
                    <a:pt x="523" y="6"/>
                  </a:lnTo>
                  <a:lnTo>
                    <a:pt x="516" y="5"/>
                  </a:lnTo>
                  <a:lnTo>
                    <a:pt x="508" y="5"/>
                  </a:lnTo>
                  <a:lnTo>
                    <a:pt x="499" y="3"/>
                  </a:lnTo>
                  <a:lnTo>
                    <a:pt x="492" y="2"/>
                  </a:lnTo>
                  <a:lnTo>
                    <a:pt x="484" y="2"/>
                  </a:lnTo>
                  <a:lnTo>
                    <a:pt x="477" y="2"/>
                  </a:lnTo>
                  <a:lnTo>
                    <a:pt x="468" y="0"/>
                  </a:lnTo>
                  <a:lnTo>
                    <a:pt x="461" y="0"/>
                  </a:lnTo>
                  <a:lnTo>
                    <a:pt x="454" y="0"/>
                  </a:lnTo>
                  <a:lnTo>
                    <a:pt x="446" y="2"/>
                  </a:lnTo>
                  <a:lnTo>
                    <a:pt x="439" y="2"/>
                  </a:lnTo>
                  <a:lnTo>
                    <a:pt x="431" y="2"/>
                  </a:lnTo>
                  <a:lnTo>
                    <a:pt x="423" y="2"/>
                  </a:lnTo>
                  <a:lnTo>
                    <a:pt x="417" y="2"/>
                  </a:lnTo>
                  <a:lnTo>
                    <a:pt x="410" y="2"/>
                  </a:lnTo>
                  <a:lnTo>
                    <a:pt x="403" y="3"/>
                  </a:lnTo>
                  <a:lnTo>
                    <a:pt x="396" y="3"/>
                  </a:lnTo>
                  <a:lnTo>
                    <a:pt x="389" y="5"/>
                  </a:lnTo>
                  <a:lnTo>
                    <a:pt x="382" y="6"/>
                  </a:lnTo>
                  <a:lnTo>
                    <a:pt x="375" y="8"/>
                  </a:lnTo>
                  <a:lnTo>
                    <a:pt x="368" y="8"/>
                  </a:lnTo>
                  <a:lnTo>
                    <a:pt x="361" y="9"/>
                  </a:lnTo>
                  <a:lnTo>
                    <a:pt x="355" y="11"/>
                  </a:lnTo>
                  <a:lnTo>
                    <a:pt x="349" y="12"/>
                  </a:lnTo>
                  <a:lnTo>
                    <a:pt x="342" y="15"/>
                  </a:lnTo>
                  <a:lnTo>
                    <a:pt x="337" y="17"/>
                  </a:lnTo>
                  <a:lnTo>
                    <a:pt x="330" y="18"/>
                  </a:lnTo>
                  <a:lnTo>
                    <a:pt x="324" y="19"/>
                  </a:lnTo>
                  <a:lnTo>
                    <a:pt x="317" y="22"/>
                  </a:lnTo>
                  <a:lnTo>
                    <a:pt x="312" y="24"/>
                  </a:lnTo>
                  <a:lnTo>
                    <a:pt x="306" y="25"/>
                  </a:lnTo>
                  <a:lnTo>
                    <a:pt x="300" y="28"/>
                  </a:lnTo>
                  <a:lnTo>
                    <a:pt x="293" y="30"/>
                  </a:lnTo>
                  <a:lnTo>
                    <a:pt x="288" y="33"/>
                  </a:lnTo>
                  <a:lnTo>
                    <a:pt x="282" y="36"/>
                  </a:lnTo>
                  <a:lnTo>
                    <a:pt x="277" y="37"/>
                  </a:lnTo>
                  <a:lnTo>
                    <a:pt x="270" y="40"/>
                  </a:lnTo>
                  <a:lnTo>
                    <a:pt x="265" y="43"/>
                  </a:lnTo>
                  <a:lnTo>
                    <a:pt x="260" y="45"/>
                  </a:lnTo>
                  <a:lnTo>
                    <a:pt x="255" y="49"/>
                  </a:lnTo>
                  <a:lnTo>
                    <a:pt x="250" y="50"/>
                  </a:lnTo>
                  <a:lnTo>
                    <a:pt x="244" y="55"/>
                  </a:lnTo>
                  <a:lnTo>
                    <a:pt x="239" y="56"/>
                  </a:lnTo>
                  <a:lnTo>
                    <a:pt x="234" y="59"/>
                  </a:lnTo>
                  <a:lnTo>
                    <a:pt x="229" y="62"/>
                  </a:lnTo>
                  <a:lnTo>
                    <a:pt x="224" y="65"/>
                  </a:lnTo>
                  <a:lnTo>
                    <a:pt x="219" y="68"/>
                  </a:lnTo>
                  <a:lnTo>
                    <a:pt x="214" y="73"/>
                  </a:lnTo>
                  <a:lnTo>
                    <a:pt x="208" y="76"/>
                  </a:lnTo>
                  <a:lnTo>
                    <a:pt x="203" y="78"/>
                  </a:lnTo>
                  <a:lnTo>
                    <a:pt x="198" y="81"/>
                  </a:lnTo>
                  <a:lnTo>
                    <a:pt x="193" y="86"/>
                  </a:lnTo>
                  <a:lnTo>
                    <a:pt x="188" y="89"/>
                  </a:lnTo>
                  <a:lnTo>
                    <a:pt x="184" y="92"/>
                  </a:lnTo>
                  <a:lnTo>
                    <a:pt x="179" y="96"/>
                  </a:lnTo>
                  <a:lnTo>
                    <a:pt x="176" y="99"/>
                  </a:lnTo>
                  <a:lnTo>
                    <a:pt x="171" y="104"/>
                  </a:lnTo>
                  <a:lnTo>
                    <a:pt x="167" y="106"/>
                  </a:lnTo>
                  <a:lnTo>
                    <a:pt x="162" y="111"/>
                  </a:lnTo>
                  <a:lnTo>
                    <a:pt x="158" y="114"/>
                  </a:lnTo>
                  <a:lnTo>
                    <a:pt x="154" y="117"/>
                  </a:lnTo>
                  <a:lnTo>
                    <a:pt x="150" y="121"/>
                  </a:lnTo>
                  <a:lnTo>
                    <a:pt x="145" y="124"/>
                  </a:lnTo>
                  <a:lnTo>
                    <a:pt x="141" y="127"/>
                  </a:lnTo>
                  <a:lnTo>
                    <a:pt x="138" y="132"/>
                  </a:lnTo>
                  <a:lnTo>
                    <a:pt x="135" y="134"/>
                  </a:lnTo>
                  <a:lnTo>
                    <a:pt x="131" y="139"/>
                  </a:lnTo>
                  <a:lnTo>
                    <a:pt x="126" y="142"/>
                  </a:lnTo>
                  <a:lnTo>
                    <a:pt x="124" y="145"/>
                  </a:lnTo>
                  <a:lnTo>
                    <a:pt x="120" y="149"/>
                  </a:lnTo>
                  <a:lnTo>
                    <a:pt x="117" y="152"/>
                  </a:lnTo>
                  <a:lnTo>
                    <a:pt x="114" y="157"/>
                  </a:lnTo>
                  <a:lnTo>
                    <a:pt x="111" y="160"/>
                  </a:lnTo>
                  <a:lnTo>
                    <a:pt x="109" y="164"/>
                  </a:lnTo>
                  <a:lnTo>
                    <a:pt x="105" y="167"/>
                  </a:lnTo>
                  <a:lnTo>
                    <a:pt x="101" y="170"/>
                  </a:lnTo>
                  <a:lnTo>
                    <a:pt x="98" y="173"/>
                  </a:lnTo>
                  <a:lnTo>
                    <a:pt x="96" y="176"/>
                  </a:lnTo>
                  <a:lnTo>
                    <a:pt x="91" y="182"/>
                  </a:lnTo>
                  <a:lnTo>
                    <a:pt x="86" y="188"/>
                  </a:lnTo>
                  <a:lnTo>
                    <a:pt x="81" y="193"/>
                  </a:lnTo>
                  <a:lnTo>
                    <a:pt x="77" y="198"/>
                  </a:lnTo>
                  <a:lnTo>
                    <a:pt x="73" y="204"/>
                  </a:lnTo>
                  <a:lnTo>
                    <a:pt x="71" y="208"/>
                  </a:lnTo>
                  <a:lnTo>
                    <a:pt x="67" y="211"/>
                  </a:lnTo>
                  <a:lnTo>
                    <a:pt x="64" y="216"/>
                  </a:lnTo>
                  <a:lnTo>
                    <a:pt x="62" y="219"/>
                  </a:lnTo>
                  <a:lnTo>
                    <a:pt x="61" y="221"/>
                  </a:lnTo>
                  <a:lnTo>
                    <a:pt x="58" y="224"/>
                  </a:lnTo>
                  <a:lnTo>
                    <a:pt x="57" y="227"/>
                  </a:lnTo>
                  <a:lnTo>
                    <a:pt x="55" y="229"/>
                  </a:lnTo>
                  <a:lnTo>
                    <a:pt x="54" y="232"/>
                  </a:lnTo>
                  <a:lnTo>
                    <a:pt x="52" y="236"/>
                  </a:lnTo>
                  <a:lnTo>
                    <a:pt x="50" y="241"/>
                  </a:lnTo>
                  <a:lnTo>
                    <a:pt x="49" y="244"/>
                  </a:lnTo>
                  <a:lnTo>
                    <a:pt x="48" y="248"/>
                  </a:lnTo>
                  <a:lnTo>
                    <a:pt x="47" y="252"/>
                  </a:lnTo>
                  <a:lnTo>
                    <a:pt x="45" y="258"/>
                  </a:lnTo>
                  <a:lnTo>
                    <a:pt x="44" y="261"/>
                  </a:lnTo>
                  <a:lnTo>
                    <a:pt x="43" y="267"/>
                  </a:lnTo>
                  <a:lnTo>
                    <a:pt x="42" y="273"/>
                  </a:lnTo>
                  <a:lnTo>
                    <a:pt x="40" y="279"/>
                  </a:lnTo>
                  <a:lnTo>
                    <a:pt x="39" y="283"/>
                  </a:lnTo>
                  <a:lnTo>
                    <a:pt x="38" y="289"/>
                  </a:lnTo>
                  <a:lnTo>
                    <a:pt x="38" y="297"/>
                  </a:lnTo>
                  <a:lnTo>
                    <a:pt x="36" y="303"/>
                  </a:lnTo>
                  <a:lnTo>
                    <a:pt x="35" y="308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3" y="329"/>
                  </a:lnTo>
                  <a:lnTo>
                    <a:pt x="31" y="335"/>
                  </a:lnTo>
                  <a:lnTo>
                    <a:pt x="31" y="342"/>
                  </a:lnTo>
                  <a:lnTo>
                    <a:pt x="31" y="350"/>
                  </a:lnTo>
                  <a:lnTo>
                    <a:pt x="31" y="357"/>
                  </a:lnTo>
                  <a:lnTo>
                    <a:pt x="30" y="365"/>
                  </a:lnTo>
                  <a:lnTo>
                    <a:pt x="30" y="372"/>
                  </a:lnTo>
                  <a:lnTo>
                    <a:pt x="29" y="379"/>
                  </a:lnTo>
                  <a:lnTo>
                    <a:pt x="29" y="387"/>
                  </a:lnTo>
                  <a:lnTo>
                    <a:pt x="29" y="395"/>
                  </a:lnTo>
                  <a:lnTo>
                    <a:pt x="29" y="403"/>
                  </a:lnTo>
                  <a:lnTo>
                    <a:pt x="29" y="412"/>
                  </a:lnTo>
                  <a:lnTo>
                    <a:pt x="29" y="419"/>
                  </a:lnTo>
                  <a:lnTo>
                    <a:pt x="29" y="426"/>
                  </a:lnTo>
                  <a:lnTo>
                    <a:pt x="29" y="434"/>
                  </a:lnTo>
                  <a:lnTo>
                    <a:pt x="29" y="443"/>
                  </a:lnTo>
                  <a:lnTo>
                    <a:pt x="29" y="450"/>
                  </a:lnTo>
                  <a:lnTo>
                    <a:pt x="29" y="459"/>
                  </a:lnTo>
                  <a:lnTo>
                    <a:pt x="30" y="466"/>
                  </a:lnTo>
                  <a:lnTo>
                    <a:pt x="30" y="475"/>
                  </a:lnTo>
                  <a:lnTo>
                    <a:pt x="31" y="482"/>
                  </a:lnTo>
                  <a:lnTo>
                    <a:pt x="31" y="490"/>
                  </a:lnTo>
                  <a:lnTo>
                    <a:pt x="31" y="497"/>
                  </a:lnTo>
                  <a:lnTo>
                    <a:pt x="33" y="505"/>
                  </a:lnTo>
                  <a:lnTo>
                    <a:pt x="34" y="513"/>
                  </a:lnTo>
                  <a:lnTo>
                    <a:pt x="35" y="521"/>
                  </a:lnTo>
                  <a:lnTo>
                    <a:pt x="36" y="528"/>
                  </a:lnTo>
                  <a:lnTo>
                    <a:pt x="38" y="537"/>
                  </a:lnTo>
                  <a:lnTo>
                    <a:pt x="39" y="544"/>
                  </a:lnTo>
                  <a:lnTo>
                    <a:pt x="40" y="550"/>
                  </a:lnTo>
                  <a:lnTo>
                    <a:pt x="42" y="558"/>
                  </a:lnTo>
                  <a:lnTo>
                    <a:pt x="43" y="565"/>
                  </a:lnTo>
                  <a:lnTo>
                    <a:pt x="44" y="572"/>
                  </a:lnTo>
                  <a:lnTo>
                    <a:pt x="45" y="580"/>
                  </a:lnTo>
                  <a:lnTo>
                    <a:pt x="48" y="586"/>
                  </a:lnTo>
                  <a:lnTo>
                    <a:pt x="49" y="593"/>
                  </a:lnTo>
                  <a:lnTo>
                    <a:pt x="52" y="600"/>
                  </a:lnTo>
                  <a:lnTo>
                    <a:pt x="53" y="606"/>
                  </a:lnTo>
                  <a:lnTo>
                    <a:pt x="55" y="614"/>
                  </a:lnTo>
                  <a:lnTo>
                    <a:pt x="58" y="620"/>
                  </a:lnTo>
                  <a:lnTo>
                    <a:pt x="61" y="626"/>
                  </a:lnTo>
                  <a:lnTo>
                    <a:pt x="62" y="631"/>
                  </a:lnTo>
                  <a:lnTo>
                    <a:pt x="66" y="637"/>
                  </a:lnTo>
                  <a:lnTo>
                    <a:pt x="68" y="642"/>
                  </a:lnTo>
                  <a:lnTo>
                    <a:pt x="72" y="649"/>
                  </a:lnTo>
                  <a:lnTo>
                    <a:pt x="93" y="623"/>
                  </a:lnTo>
                  <a:lnTo>
                    <a:pt x="91" y="620"/>
                  </a:lnTo>
                  <a:lnTo>
                    <a:pt x="91" y="615"/>
                  </a:lnTo>
                  <a:lnTo>
                    <a:pt x="90" y="612"/>
                  </a:lnTo>
                  <a:lnTo>
                    <a:pt x="90" y="609"/>
                  </a:lnTo>
                  <a:lnTo>
                    <a:pt x="88" y="605"/>
                  </a:lnTo>
                  <a:lnTo>
                    <a:pt x="88" y="600"/>
                  </a:lnTo>
                  <a:lnTo>
                    <a:pt x="88" y="598"/>
                  </a:lnTo>
                  <a:lnTo>
                    <a:pt x="88" y="593"/>
                  </a:lnTo>
                  <a:lnTo>
                    <a:pt x="87" y="589"/>
                  </a:lnTo>
                  <a:lnTo>
                    <a:pt x="87" y="586"/>
                  </a:lnTo>
                  <a:lnTo>
                    <a:pt x="87" y="580"/>
                  </a:lnTo>
                  <a:lnTo>
                    <a:pt x="88" y="577"/>
                  </a:lnTo>
                  <a:lnTo>
                    <a:pt x="88" y="571"/>
                  </a:lnTo>
                  <a:lnTo>
                    <a:pt x="88" y="567"/>
                  </a:lnTo>
                  <a:lnTo>
                    <a:pt x="88" y="562"/>
                  </a:lnTo>
                  <a:lnTo>
                    <a:pt x="90" y="558"/>
                  </a:lnTo>
                  <a:lnTo>
                    <a:pt x="90" y="553"/>
                  </a:lnTo>
                  <a:lnTo>
                    <a:pt x="91" y="549"/>
                  </a:lnTo>
                  <a:lnTo>
                    <a:pt x="91" y="544"/>
                  </a:lnTo>
                  <a:lnTo>
                    <a:pt x="92" y="540"/>
                  </a:lnTo>
                  <a:lnTo>
                    <a:pt x="92" y="536"/>
                  </a:lnTo>
                  <a:lnTo>
                    <a:pt x="93" y="531"/>
                  </a:lnTo>
                  <a:lnTo>
                    <a:pt x="95" y="527"/>
                  </a:lnTo>
                  <a:lnTo>
                    <a:pt x="96" y="524"/>
                  </a:lnTo>
                  <a:lnTo>
                    <a:pt x="97" y="519"/>
                  </a:lnTo>
                  <a:lnTo>
                    <a:pt x="98" y="515"/>
                  </a:lnTo>
                  <a:lnTo>
                    <a:pt x="100" y="511"/>
                  </a:lnTo>
                  <a:lnTo>
                    <a:pt x="101" y="508"/>
                  </a:lnTo>
                  <a:lnTo>
                    <a:pt x="103" y="502"/>
                  </a:lnTo>
                  <a:lnTo>
                    <a:pt x="107" y="496"/>
                  </a:lnTo>
                  <a:lnTo>
                    <a:pt x="111" y="490"/>
                  </a:lnTo>
                  <a:lnTo>
                    <a:pt x="116" y="485"/>
                  </a:lnTo>
                  <a:lnTo>
                    <a:pt x="119" y="482"/>
                  </a:lnTo>
                  <a:lnTo>
                    <a:pt x="121" y="481"/>
                  </a:lnTo>
                  <a:lnTo>
                    <a:pt x="125" y="480"/>
                  </a:lnTo>
                  <a:lnTo>
                    <a:pt x="129" y="478"/>
                  </a:lnTo>
                  <a:lnTo>
                    <a:pt x="131" y="475"/>
                  </a:lnTo>
                  <a:lnTo>
                    <a:pt x="135" y="475"/>
                  </a:lnTo>
                  <a:lnTo>
                    <a:pt x="138" y="474"/>
                  </a:lnTo>
                  <a:lnTo>
                    <a:pt x="143" y="474"/>
                  </a:lnTo>
                  <a:lnTo>
                    <a:pt x="145" y="472"/>
                  </a:lnTo>
                  <a:lnTo>
                    <a:pt x="150" y="471"/>
                  </a:lnTo>
                  <a:lnTo>
                    <a:pt x="154" y="471"/>
                  </a:lnTo>
                  <a:lnTo>
                    <a:pt x="159" y="471"/>
                  </a:lnTo>
                  <a:lnTo>
                    <a:pt x="163" y="471"/>
                  </a:lnTo>
                  <a:lnTo>
                    <a:pt x="168" y="471"/>
                  </a:lnTo>
                  <a:lnTo>
                    <a:pt x="172" y="471"/>
                  </a:lnTo>
                  <a:lnTo>
                    <a:pt x="176" y="471"/>
                  </a:lnTo>
                  <a:lnTo>
                    <a:pt x="181" y="471"/>
                  </a:lnTo>
                  <a:lnTo>
                    <a:pt x="186" y="471"/>
                  </a:lnTo>
                  <a:lnTo>
                    <a:pt x="191" y="472"/>
                  </a:lnTo>
                  <a:lnTo>
                    <a:pt x="196" y="472"/>
                  </a:lnTo>
                  <a:lnTo>
                    <a:pt x="200" y="472"/>
                  </a:lnTo>
                  <a:lnTo>
                    <a:pt x="205" y="474"/>
                  </a:lnTo>
                  <a:lnTo>
                    <a:pt x="208" y="474"/>
                  </a:lnTo>
                  <a:lnTo>
                    <a:pt x="214" y="475"/>
                  </a:lnTo>
                  <a:lnTo>
                    <a:pt x="219" y="475"/>
                  </a:lnTo>
                  <a:lnTo>
                    <a:pt x="224" y="477"/>
                  </a:lnTo>
                  <a:lnTo>
                    <a:pt x="229" y="477"/>
                  </a:lnTo>
                  <a:lnTo>
                    <a:pt x="234" y="478"/>
                  </a:lnTo>
                  <a:lnTo>
                    <a:pt x="239" y="478"/>
                  </a:lnTo>
                  <a:lnTo>
                    <a:pt x="244" y="480"/>
                  </a:lnTo>
                  <a:lnTo>
                    <a:pt x="248" y="480"/>
                  </a:lnTo>
                  <a:lnTo>
                    <a:pt x="253" y="481"/>
                  </a:lnTo>
                  <a:lnTo>
                    <a:pt x="257" y="481"/>
                  </a:lnTo>
                  <a:lnTo>
                    <a:pt x="262" y="482"/>
                  </a:lnTo>
                  <a:lnTo>
                    <a:pt x="267" y="482"/>
                  </a:lnTo>
                  <a:lnTo>
                    <a:pt x="272" y="484"/>
                  </a:lnTo>
                  <a:lnTo>
                    <a:pt x="275" y="484"/>
                  </a:lnTo>
                  <a:lnTo>
                    <a:pt x="279" y="484"/>
                  </a:lnTo>
                  <a:lnTo>
                    <a:pt x="284" y="484"/>
                  </a:lnTo>
                  <a:lnTo>
                    <a:pt x="288" y="485"/>
                  </a:lnTo>
                  <a:lnTo>
                    <a:pt x="292" y="485"/>
                  </a:lnTo>
                  <a:lnTo>
                    <a:pt x="296" y="485"/>
                  </a:lnTo>
                  <a:lnTo>
                    <a:pt x="301" y="485"/>
                  </a:lnTo>
                  <a:lnTo>
                    <a:pt x="305" y="485"/>
                  </a:lnTo>
                  <a:lnTo>
                    <a:pt x="308" y="485"/>
                  </a:lnTo>
                  <a:lnTo>
                    <a:pt x="311" y="484"/>
                  </a:lnTo>
                  <a:lnTo>
                    <a:pt x="315" y="484"/>
                  </a:lnTo>
                  <a:lnTo>
                    <a:pt x="318" y="484"/>
                  </a:lnTo>
                  <a:lnTo>
                    <a:pt x="321" y="482"/>
                  </a:lnTo>
                  <a:lnTo>
                    <a:pt x="324" y="481"/>
                  </a:lnTo>
                  <a:lnTo>
                    <a:pt x="326" y="481"/>
                  </a:lnTo>
                  <a:lnTo>
                    <a:pt x="330" y="481"/>
                  </a:lnTo>
                  <a:lnTo>
                    <a:pt x="334" y="477"/>
                  </a:lnTo>
                  <a:lnTo>
                    <a:pt x="337" y="474"/>
                  </a:lnTo>
                  <a:lnTo>
                    <a:pt x="341" y="469"/>
                  </a:lnTo>
                  <a:lnTo>
                    <a:pt x="344" y="463"/>
                  </a:lnTo>
                  <a:lnTo>
                    <a:pt x="344" y="460"/>
                  </a:lnTo>
                  <a:lnTo>
                    <a:pt x="341" y="459"/>
                  </a:lnTo>
                  <a:lnTo>
                    <a:pt x="337" y="457"/>
                  </a:lnTo>
                  <a:lnTo>
                    <a:pt x="332" y="454"/>
                  </a:lnTo>
                  <a:lnTo>
                    <a:pt x="330" y="454"/>
                  </a:lnTo>
                  <a:lnTo>
                    <a:pt x="326" y="453"/>
                  </a:lnTo>
                  <a:lnTo>
                    <a:pt x="324" y="452"/>
                  </a:lnTo>
                  <a:lnTo>
                    <a:pt x="320" y="452"/>
                  </a:lnTo>
                  <a:lnTo>
                    <a:pt x="316" y="450"/>
                  </a:lnTo>
                  <a:lnTo>
                    <a:pt x="312" y="449"/>
                  </a:lnTo>
                  <a:lnTo>
                    <a:pt x="308" y="447"/>
                  </a:lnTo>
                  <a:lnTo>
                    <a:pt x="303" y="447"/>
                  </a:lnTo>
                  <a:lnTo>
                    <a:pt x="298" y="446"/>
                  </a:lnTo>
                  <a:lnTo>
                    <a:pt x="293" y="444"/>
                  </a:lnTo>
                  <a:lnTo>
                    <a:pt x="288" y="443"/>
                  </a:lnTo>
                  <a:lnTo>
                    <a:pt x="283" y="443"/>
                  </a:lnTo>
                  <a:lnTo>
                    <a:pt x="278" y="441"/>
                  </a:lnTo>
                  <a:lnTo>
                    <a:pt x="273" y="440"/>
                  </a:lnTo>
                  <a:lnTo>
                    <a:pt x="267" y="440"/>
                  </a:lnTo>
                  <a:lnTo>
                    <a:pt x="262" y="438"/>
                  </a:lnTo>
                  <a:lnTo>
                    <a:pt x="255" y="437"/>
                  </a:lnTo>
                  <a:lnTo>
                    <a:pt x="249" y="437"/>
                  </a:lnTo>
                  <a:lnTo>
                    <a:pt x="243" y="435"/>
                  </a:lnTo>
                  <a:lnTo>
                    <a:pt x="238" y="434"/>
                  </a:lnTo>
                  <a:lnTo>
                    <a:pt x="231" y="432"/>
                  </a:lnTo>
                  <a:lnTo>
                    <a:pt x="225" y="432"/>
                  </a:lnTo>
                  <a:lnTo>
                    <a:pt x="219" y="431"/>
                  </a:lnTo>
                  <a:lnTo>
                    <a:pt x="212" y="431"/>
                  </a:lnTo>
                  <a:lnTo>
                    <a:pt x="206" y="429"/>
                  </a:lnTo>
                  <a:lnTo>
                    <a:pt x="200" y="428"/>
                  </a:lnTo>
                  <a:lnTo>
                    <a:pt x="193" y="426"/>
                  </a:lnTo>
                  <a:lnTo>
                    <a:pt x="187" y="426"/>
                  </a:lnTo>
                  <a:lnTo>
                    <a:pt x="181" y="425"/>
                  </a:lnTo>
                  <a:lnTo>
                    <a:pt x="174" y="425"/>
                  </a:lnTo>
                  <a:lnTo>
                    <a:pt x="168" y="424"/>
                  </a:lnTo>
                  <a:lnTo>
                    <a:pt x="163" y="422"/>
                  </a:lnTo>
                  <a:lnTo>
                    <a:pt x="157" y="421"/>
                  </a:lnTo>
                  <a:lnTo>
                    <a:pt x="150" y="421"/>
                  </a:lnTo>
                  <a:lnTo>
                    <a:pt x="145" y="419"/>
                  </a:lnTo>
                  <a:lnTo>
                    <a:pt x="140" y="419"/>
                  </a:lnTo>
                  <a:lnTo>
                    <a:pt x="135" y="418"/>
                  </a:lnTo>
                  <a:lnTo>
                    <a:pt x="130" y="416"/>
                  </a:lnTo>
                  <a:lnTo>
                    <a:pt x="125" y="415"/>
                  </a:lnTo>
                  <a:lnTo>
                    <a:pt x="120" y="415"/>
                  </a:lnTo>
                  <a:lnTo>
                    <a:pt x="115" y="413"/>
                  </a:lnTo>
                  <a:lnTo>
                    <a:pt x="111" y="412"/>
                  </a:lnTo>
                  <a:lnTo>
                    <a:pt x="107" y="412"/>
                  </a:lnTo>
                  <a:lnTo>
                    <a:pt x="103" y="410"/>
                  </a:lnTo>
                  <a:lnTo>
                    <a:pt x="100" y="409"/>
                  </a:lnTo>
                  <a:lnTo>
                    <a:pt x="96" y="409"/>
                  </a:lnTo>
                  <a:lnTo>
                    <a:pt x="93" y="407"/>
                  </a:lnTo>
                  <a:lnTo>
                    <a:pt x="91" y="406"/>
                  </a:lnTo>
                  <a:lnTo>
                    <a:pt x="86" y="404"/>
                  </a:lnTo>
                  <a:lnTo>
                    <a:pt x="82" y="403"/>
                  </a:lnTo>
                  <a:lnTo>
                    <a:pt x="81" y="400"/>
                  </a:lnTo>
                  <a:lnTo>
                    <a:pt x="81" y="398"/>
                  </a:lnTo>
                  <a:lnTo>
                    <a:pt x="81" y="393"/>
                  </a:lnTo>
                  <a:lnTo>
                    <a:pt x="81" y="387"/>
                  </a:lnTo>
                  <a:lnTo>
                    <a:pt x="82" y="381"/>
                  </a:lnTo>
                  <a:lnTo>
                    <a:pt x="83" y="375"/>
                  </a:lnTo>
                  <a:lnTo>
                    <a:pt x="83" y="369"/>
                  </a:lnTo>
                  <a:lnTo>
                    <a:pt x="85" y="363"/>
                  </a:lnTo>
                  <a:lnTo>
                    <a:pt x="85" y="357"/>
                  </a:lnTo>
                  <a:lnTo>
                    <a:pt x="86" y="351"/>
                  </a:lnTo>
                  <a:lnTo>
                    <a:pt x="86" y="345"/>
                  </a:lnTo>
                  <a:lnTo>
                    <a:pt x="87" y="341"/>
                  </a:lnTo>
                  <a:lnTo>
                    <a:pt x="87" y="335"/>
                  </a:lnTo>
                  <a:lnTo>
                    <a:pt x="88" y="329"/>
                  </a:lnTo>
                  <a:lnTo>
                    <a:pt x="90" y="323"/>
                  </a:lnTo>
                  <a:lnTo>
                    <a:pt x="91" y="319"/>
                  </a:lnTo>
                  <a:lnTo>
                    <a:pt x="91" y="314"/>
                  </a:lnTo>
                  <a:lnTo>
                    <a:pt x="92" y="308"/>
                  </a:lnTo>
                  <a:lnTo>
                    <a:pt x="93" y="304"/>
                  </a:lnTo>
                  <a:lnTo>
                    <a:pt x="95" y="300"/>
                  </a:lnTo>
                  <a:lnTo>
                    <a:pt x="96" y="294"/>
                  </a:lnTo>
                  <a:lnTo>
                    <a:pt x="97" y="289"/>
                  </a:lnTo>
                  <a:lnTo>
                    <a:pt x="98" y="285"/>
                  </a:lnTo>
                  <a:lnTo>
                    <a:pt x="100" y="280"/>
                  </a:lnTo>
                  <a:lnTo>
                    <a:pt x="102" y="278"/>
                  </a:lnTo>
                  <a:lnTo>
                    <a:pt x="103" y="273"/>
                  </a:lnTo>
                  <a:lnTo>
                    <a:pt x="107" y="266"/>
                  </a:lnTo>
                  <a:lnTo>
                    <a:pt x="111" y="261"/>
                  </a:lnTo>
                  <a:lnTo>
                    <a:pt x="115" y="257"/>
                  </a:lnTo>
                  <a:lnTo>
                    <a:pt x="121" y="252"/>
                  </a:lnTo>
                  <a:lnTo>
                    <a:pt x="124" y="251"/>
                  </a:lnTo>
                  <a:lnTo>
                    <a:pt x="129" y="251"/>
                  </a:lnTo>
                  <a:lnTo>
                    <a:pt x="131" y="251"/>
                  </a:lnTo>
                  <a:lnTo>
                    <a:pt x="134" y="251"/>
                  </a:lnTo>
                  <a:lnTo>
                    <a:pt x="138" y="251"/>
                  </a:lnTo>
                  <a:lnTo>
                    <a:pt x="140" y="251"/>
                  </a:lnTo>
                  <a:lnTo>
                    <a:pt x="144" y="251"/>
                  </a:lnTo>
                  <a:lnTo>
                    <a:pt x="148" y="251"/>
                  </a:lnTo>
                  <a:lnTo>
                    <a:pt x="152" y="252"/>
                  </a:lnTo>
                  <a:lnTo>
                    <a:pt x="157" y="254"/>
                  </a:lnTo>
                  <a:lnTo>
                    <a:pt x="160" y="254"/>
                  </a:lnTo>
                  <a:lnTo>
                    <a:pt x="165" y="255"/>
                  </a:lnTo>
                  <a:lnTo>
                    <a:pt x="171" y="257"/>
                  </a:lnTo>
                  <a:lnTo>
                    <a:pt x="176" y="258"/>
                  </a:lnTo>
                  <a:lnTo>
                    <a:pt x="181" y="260"/>
                  </a:lnTo>
                  <a:lnTo>
                    <a:pt x="186" y="261"/>
                  </a:lnTo>
                  <a:lnTo>
                    <a:pt x="191" y="263"/>
                  </a:lnTo>
                  <a:lnTo>
                    <a:pt x="197" y="264"/>
                  </a:lnTo>
                  <a:lnTo>
                    <a:pt x="202" y="266"/>
                  </a:lnTo>
                  <a:lnTo>
                    <a:pt x="208" y="269"/>
                  </a:lnTo>
                  <a:lnTo>
                    <a:pt x="214" y="270"/>
                  </a:lnTo>
                  <a:lnTo>
                    <a:pt x="220" y="273"/>
                  </a:lnTo>
                  <a:lnTo>
                    <a:pt x="226" y="273"/>
                  </a:lnTo>
                  <a:lnTo>
                    <a:pt x="232" y="276"/>
                  </a:lnTo>
                  <a:lnTo>
                    <a:pt x="238" y="278"/>
                  </a:lnTo>
                  <a:lnTo>
                    <a:pt x="245" y="279"/>
                  </a:lnTo>
                  <a:lnTo>
                    <a:pt x="250" y="282"/>
                  </a:lnTo>
                  <a:lnTo>
                    <a:pt x="257" y="283"/>
                  </a:lnTo>
                  <a:lnTo>
                    <a:pt x="263" y="286"/>
                  </a:lnTo>
                  <a:lnTo>
                    <a:pt x="270" y="288"/>
                  </a:lnTo>
                  <a:lnTo>
                    <a:pt x="275" y="289"/>
                  </a:lnTo>
                  <a:lnTo>
                    <a:pt x="282" y="292"/>
                  </a:lnTo>
                  <a:lnTo>
                    <a:pt x="287" y="294"/>
                  </a:lnTo>
                  <a:lnTo>
                    <a:pt x="293" y="295"/>
                  </a:lnTo>
                  <a:lnTo>
                    <a:pt x="300" y="297"/>
                  </a:lnTo>
                  <a:lnTo>
                    <a:pt x="306" y="298"/>
                  </a:lnTo>
                  <a:lnTo>
                    <a:pt x="311" y="300"/>
                  </a:lnTo>
                  <a:lnTo>
                    <a:pt x="317" y="303"/>
                  </a:lnTo>
                  <a:lnTo>
                    <a:pt x="322" y="304"/>
                  </a:lnTo>
                  <a:lnTo>
                    <a:pt x="327" y="306"/>
                  </a:lnTo>
                  <a:lnTo>
                    <a:pt x="332" y="307"/>
                  </a:lnTo>
                  <a:lnTo>
                    <a:pt x="339" y="308"/>
                  </a:lnTo>
                  <a:lnTo>
                    <a:pt x="344" y="310"/>
                  </a:lnTo>
                  <a:lnTo>
                    <a:pt x="349" y="311"/>
                  </a:lnTo>
                  <a:lnTo>
                    <a:pt x="354" y="313"/>
                  </a:lnTo>
                  <a:lnTo>
                    <a:pt x="359" y="314"/>
                  </a:lnTo>
                  <a:lnTo>
                    <a:pt x="363" y="314"/>
                  </a:lnTo>
                  <a:lnTo>
                    <a:pt x="367" y="316"/>
                  </a:lnTo>
                  <a:lnTo>
                    <a:pt x="370" y="316"/>
                  </a:lnTo>
                  <a:lnTo>
                    <a:pt x="374" y="317"/>
                  </a:lnTo>
                  <a:lnTo>
                    <a:pt x="378" y="317"/>
                  </a:lnTo>
                  <a:lnTo>
                    <a:pt x="380" y="317"/>
                  </a:lnTo>
                  <a:lnTo>
                    <a:pt x="384" y="317"/>
                  </a:lnTo>
                  <a:lnTo>
                    <a:pt x="387" y="319"/>
                  </a:lnTo>
                  <a:lnTo>
                    <a:pt x="392" y="317"/>
                  </a:lnTo>
                  <a:lnTo>
                    <a:pt x="396" y="317"/>
                  </a:lnTo>
                  <a:lnTo>
                    <a:pt x="397" y="316"/>
                  </a:lnTo>
                  <a:lnTo>
                    <a:pt x="398" y="314"/>
                  </a:lnTo>
                  <a:lnTo>
                    <a:pt x="397" y="310"/>
                  </a:lnTo>
                  <a:lnTo>
                    <a:pt x="394" y="307"/>
                  </a:lnTo>
                  <a:lnTo>
                    <a:pt x="391" y="304"/>
                  </a:lnTo>
                  <a:lnTo>
                    <a:pt x="385" y="300"/>
                  </a:lnTo>
                  <a:lnTo>
                    <a:pt x="382" y="298"/>
                  </a:lnTo>
                  <a:lnTo>
                    <a:pt x="379" y="297"/>
                  </a:lnTo>
                  <a:lnTo>
                    <a:pt x="374" y="294"/>
                  </a:lnTo>
                  <a:lnTo>
                    <a:pt x="370" y="294"/>
                  </a:lnTo>
                  <a:lnTo>
                    <a:pt x="367" y="291"/>
                  </a:lnTo>
                  <a:lnTo>
                    <a:pt x="361" y="289"/>
                  </a:lnTo>
                  <a:lnTo>
                    <a:pt x="356" y="286"/>
                  </a:lnTo>
                  <a:lnTo>
                    <a:pt x="353" y="286"/>
                  </a:lnTo>
                  <a:lnTo>
                    <a:pt x="346" y="283"/>
                  </a:lnTo>
                  <a:lnTo>
                    <a:pt x="341" y="282"/>
                  </a:lnTo>
                  <a:lnTo>
                    <a:pt x="335" y="279"/>
                  </a:lnTo>
                  <a:lnTo>
                    <a:pt x="330" y="278"/>
                  </a:lnTo>
                  <a:lnTo>
                    <a:pt x="324" y="276"/>
                  </a:lnTo>
                  <a:lnTo>
                    <a:pt x="317" y="273"/>
                  </a:lnTo>
                  <a:lnTo>
                    <a:pt x="311" y="272"/>
                  </a:lnTo>
                  <a:lnTo>
                    <a:pt x="305" y="270"/>
                  </a:lnTo>
                  <a:lnTo>
                    <a:pt x="298" y="267"/>
                  </a:lnTo>
                  <a:lnTo>
                    <a:pt x="292" y="266"/>
                  </a:lnTo>
                  <a:lnTo>
                    <a:pt x="284" y="264"/>
                  </a:lnTo>
                  <a:lnTo>
                    <a:pt x="278" y="261"/>
                  </a:lnTo>
                  <a:lnTo>
                    <a:pt x="272" y="260"/>
                  </a:lnTo>
                  <a:lnTo>
                    <a:pt x="265" y="258"/>
                  </a:lnTo>
                  <a:lnTo>
                    <a:pt x="258" y="255"/>
                  </a:lnTo>
                  <a:lnTo>
                    <a:pt x="251" y="254"/>
                  </a:lnTo>
                  <a:lnTo>
                    <a:pt x="245" y="252"/>
                  </a:lnTo>
                  <a:lnTo>
                    <a:pt x="238" y="251"/>
                  </a:lnTo>
                  <a:lnTo>
                    <a:pt x="231" y="248"/>
                  </a:lnTo>
                  <a:lnTo>
                    <a:pt x="225" y="247"/>
                  </a:lnTo>
                  <a:lnTo>
                    <a:pt x="217" y="245"/>
                  </a:lnTo>
                  <a:lnTo>
                    <a:pt x="211" y="242"/>
                  </a:lnTo>
                  <a:lnTo>
                    <a:pt x="205" y="241"/>
                  </a:lnTo>
                  <a:lnTo>
                    <a:pt x="198" y="239"/>
                  </a:lnTo>
                  <a:lnTo>
                    <a:pt x="191" y="238"/>
                  </a:lnTo>
                  <a:lnTo>
                    <a:pt x="186" y="235"/>
                  </a:lnTo>
                  <a:lnTo>
                    <a:pt x="179" y="233"/>
                  </a:lnTo>
                  <a:lnTo>
                    <a:pt x="174" y="232"/>
                  </a:lnTo>
                  <a:lnTo>
                    <a:pt x="168" y="230"/>
                  </a:lnTo>
                  <a:lnTo>
                    <a:pt x="163" y="229"/>
                  </a:lnTo>
                  <a:lnTo>
                    <a:pt x="158" y="227"/>
                  </a:lnTo>
                  <a:lnTo>
                    <a:pt x="153" y="226"/>
                  </a:lnTo>
                  <a:lnTo>
                    <a:pt x="148" y="224"/>
                  </a:lnTo>
                  <a:lnTo>
                    <a:pt x="144" y="223"/>
                  </a:lnTo>
                  <a:lnTo>
                    <a:pt x="139" y="221"/>
                  </a:lnTo>
                  <a:lnTo>
                    <a:pt x="135" y="220"/>
                  </a:lnTo>
                  <a:lnTo>
                    <a:pt x="131" y="219"/>
                  </a:lnTo>
                  <a:lnTo>
                    <a:pt x="128" y="219"/>
                  </a:lnTo>
                  <a:lnTo>
                    <a:pt x="124" y="217"/>
                  </a:lnTo>
                  <a:lnTo>
                    <a:pt x="121" y="217"/>
                  </a:lnTo>
                  <a:lnTo>
                    <a:pt x="116" y="214"/>
                  </a:lnTo>
                  <a:lnTo>
                    <a:pt x="114" y="213"/>
                  </a:lnTo>
                  <a:lnTo>
                    <a:pt x="112" y="211"/>
                  </a:lnTo>
                  <a:lnTo>
                    <a:pt x="114" y="210"/>
                  </a:lnTo>
                  <a:lnTo>
                    <a:pt x="114" y="208"/>
                  </a:lnTo>
                  <a:lnTo>
                    <a:pt x="115" y="204"/>
                  </a:lnTo>
                  <a:lnTo>
                    <a:pt x="117" y="201"/>
                  </a:lnTo>
                  <a:lnTo>
                    <a:pt x="119" y="196"/>
                  </a:lnTo>
                  <a:lnTo>
                    <a:pt x="121" y="193"/>
                  </a:lnTo>
                  <a:lnTo>
                    <a:pt x="125" y="189"/>
                  </a:lnTo>
                  <a:lnTo>
                    <a:pt x="128" y="183"/>
                  </a:lnTo>
                  <a:lnTo>
                    <a:pt x="131" y="179"/>
                  </a:lnTo>
                  <a:lnTo>
                    <a:pt x="135" y="173"/>
                  </a:lnTo>
                  <a:lnTo>
                    <a:pt x="140" y="168"/>
                  </a:lnTo>
                  <a:lnTo>
                    <a:pt x="144" y="161"/>
                  </a:lnTo>
                  <a:lnTo>
                    <a:pt x="150" y="155"/>
                  </a:lnTo>
                  <a:lnTo>
                    <a:pt x="153" y="152"/>
                  </a:lnTo>
                  <a:lnTo>
                    <a:pt x="155" y="148"/>
                  </a:lnTo>
                  <a:lnTo>
                    <a:pt x="159" y="145"/>
                  </a:lnTo>
                  <a:lnTo>
                    <a:pt x="162" y="142"/>
                  </a:lnTo>
                  <a:lnTo>
                    <a:pt x="165" y="139"/>
                  </a:lnTo>
                  <a:lnTo>
                    <a:pt x="168" y="134"/>
                  </a:lnTo>
                  <a:lnTo>
                    <a:pt x="172" y="132"/>
                  </a:lnTo>
                  <a:lnTo>
                    <a:pt x="176" y="129"/>
                  </a:lnTo>
                  <a:lnTo>
                    <a:pt x="179" y="124"/>
                  </a:lnTo>
                  <a:lnTo>
                    <a:pt x="183" y="121"/>
                  </a:lnTo>
                  <a:lnTo>
                    <a:pt x="187" y="118"/>
                  </a:lnTo>
                  <a:lnTo>
                    <a:pt x="191" y="115"/>
                  </a:lnTo>
                  <a:lnTo>
                    <a:pt x="195" y="111"/>
                  </a:lnTo>
                  <a:lnTo>
                    <a:pt x="200" y="108"/>
                  </a:lnTo>
                  <a:lnTo>
                    <a:pt x="203" y="105"/>
                  </a:lnTo>
                  <a:lnTo>
                    <a:pt x="208" y="102"/>
                  </a:lnTo>
                  <a:lnTo>
                    <a:pt x="212" y="99"/>
                  </a:lnTo>
                  <a:lnTo>
                    <a:pt x="217" y="96"/>
                  </a:lnTo>
                  <a:lnTo>
                    <a:pt x="222" y="92"/>
                  </a:lnTo>
                  <a:lnTo>
                    <a:pt x="227" y="90"/>
                  </a:lnTo>
                  <a:lnTo>
                    <a:pt x="232" y="87"/>
                  </a:lnTo>
                  <a:lnTo>
                    <a:pt x="238" y="84"/>
                  </a:lnTo>
                  <a:lnTo>
                    <a:pt x="243" y="81"/>
                  </a:lnTo>
                  <a:lnTo>
                    <a:pt x="249" y="78"/>
                  </a:lnTo>
                  <a:lnTo>
                    <a:pt x="254" y="77"/>
                  </a:lnTo>
                  <a:lnTo>
                    <a:pt x="260" y="74"/>
                  </a:lnTo>
                  <a:lnTo>
                    <a:pt x="265" y="71"/>
                  </a:lnTo>
                  <a:lnTo>
                    <a:pt x="272" y="70"/>
                  </a:lnTo>
                  <a:lnTo>
                    <a:pt x="278" y="67"/>
                  </a:lnTo>
                  <a:lnTo>
                    <a:pt x="284" y="65"/>
                  </a:lnTo>
                  <a:lnTo>
                    <a:pt x="291" y="64"/>
                  </a:lnTo>
                  <a:lnTo>
                    <a:pt x="297" y="62"/>
                  </a:lnTo>
                  <a:lnTo>
                    <a:pt x="303" y="59"/>
                  </a:lnTo>
                  <a:lnTo>
                    <a:pt x="311" y="59"/>
                  </a:lnTo>
                  <a:lnTo>
                    <a:pt x="317" y="58"/>
                  </a:lnTo>
                  <a:lnTo>
                    <a:pt x="325" y="58"/>
                  </a:lnTo>
                  <a:lnTo>
                    <a:pt x="331" y="55"/>
                  </a:lnTo>
                  <a:lnTo>
                    <a:pt x="337" y="55"/>
                  </a:lnTo>
                  <a:lnTo>
                    <a:pt x="344" y="53"/>
                  </a:lnTo>
                  <a:lnTo>
                    <a:pt x="351" y="52"/>
                  </a:lnTo>
                  <a:lnTo>
                    <a:pt x="356" y="50"/>
                  </a:lnTo>
                  <a:lnTo>
                    <a:pt x="363" y="50"/>
                  </a:lnTo>
                  <a:lnTo>
                    <a:pt x="369" y="49"/>
                  </a:lnTo>
                  <a:lnTo>
                    <a:pt x="375" y="49"/>
                  </a:lnTo>
                  <a:lnTo>
                    <a:pt x="380" y="47"/>
                  </a:lnTo>
                  <a:lnTo>
                    <a:pt x="385" y="46"/>
                  </a:lnTo>
                  <a:lnTo>
                    <a:pt x="392" y="45"/>
                  </a:lnTo>
                  <a:lnTo>
                    <a:pt x="397" y="45"/>
                  </a:lnTo>
                  <a:lnTo>
                    <a:pt x="402" y="43"/>
                  </a:lnTo>
                  <a:lnTo>
                    <a:pt x="407" y="43"/>
                  </a:lnTo>
                  <a:lnTo>
                    <a:pt x="412" y="42"/>
                  </a:lnTo>
                  <a:lnTo>
                    <a:pt x="417" y="42"/>
                  </a:lnTo>
                  <a:lnTo>
                    <a:pt x="421" y="40"/>
                  </a:lnTo>
                  <a:lnTo>
                    <a:pt x="426" y="39"/>
                  </a:lnTo>
                  <a:lnTo>
                    <a:pt x="430" y="37"/>
                  </a:lnTo>
                  <a:lnTo>
                    <a:pt x="434" y="37"/>
                  </a:lnTo>
                  <a:lnTo>
                    <a:pt x="437" y="36"/>
                  </a:lnTo>
                  <a:lnTo>
                    <a:pt x="441" y="36"/>
                  </a:lnTo>
                  <a:lnTo>
                    <a:pt x="445" y="34"/>
                  </a:lnTo>
                  <a:lnTo>
                    <a:pt x="450" y="34"/>
                  </a:lnTo>
                  <a:lnTo>
                    <a:pt x="453" y="33"/>
                  </a:lnTo>
                  <a:lnTo>
                    <a:pt x="456" y="33"/>
                  </a:lnTo>
                  <a:lnTo>
                    <a:pt x="459" y="31"/>
                  </a:lnTo>
                  <a:lnTo>
                    <a:pt x="463" y="31"/>
                  </a:lnTo>
                  <a:lnTo>
                    <a:pt x="468" y="30"/>
                  </a:lnTo>
                  <a:lnTo>
                    <a:pt x="474" y="30"/>
                  </a:lnTo>
                  <a:lnTo>
                    <a:pt x="479" y="28"/>
                  </a:lnTo>
                  <a:lnTo>
                    <a:pt x="484" y="28"/>
                  </a:lnTo>
                  <a:lnTo>
                    <a:pt x="488" y="28"/>
                  </a:lnTo>
                  <a:lnTo>
                    <a:pt x="492" y="28"/>
                  </a:lnTo>
                  <a:lnTo>
                    <a:pt x="494" y="28"/>
                  </a:lnTo>
                  <a:lnTo>
                    <a:pt x="498" y="28"/>
                  </a:lnTo>
                  <a:lnTo>
                    <a:pt x="501" y="28"/>
                  </a:lnTo>
                  <a:lnTo>
                    <a:pt x="503" y="28"/>
                  </a:lnTo>
                  <a:lnTo>
                    <a:pt x="507" y="30"/>
                  </a:lnTo>
                  <a:lnTo>
                    <a:pt x="509" y="33"/>
                  </a:lnTo>
                  <a:lnTo>
                    <a:pt x="509" y="36"/>
                  </a:lnTo>
                  <a:lnTo>
                    <a:pt x="509" y="40"/>
                  </a:lnTo>
                  <a:lnTo>
                    <a:pt x="509" y="43"/>
                  </a:lnTo>
                  <a:lnTo>
                    <a:pt x="509" y="45"/>
                  </a:lnTo>
                  <a:lnTo>
                    <a:pt x="508" y="49"/>
                  </a:lnTo>
                  <a:lnTo>
                    <a:pt x="508" y="52"/>
                  </a:lnTo>
                  <a:lnTo>
                    <a:pt x="507" y="56"/>
                  </a:lnTo>
                  <a:lnTo>
                    <a:pt x="506" y="59"/>
                  </a:lnTo>
                  <a:lnTo>
                    <a:pt x="504" y="65"/>
                  </a:lnTo>
                  <a:lnTo>
                    <a:pt x="503" y="70"/>
                  </a:lnTo>
                  <a:lnTo>
                    <a:pt x="502" y="74"/>
                  </a:lnTo>
                  <a:lnTo>
                    <a:pt x="501" y="78"/>
                  </a:lnTo>
                  <a:lnTo>
                    <a:pt x="499" y="84"/>
                  </a:lnTo>
                  <a:lnTo>
                    <a:pt x="498" y="90"/>
                  </a:lnTo>
                  <a:lnTo>
                    <a:pt x="497" y="95"/>
                  </a:lnTo>
                  <a:lnTo>
                    <a:pt x="497" y="101"/>
                  </a:lnTo>
                  <a:lnTo>
                    <a:pt x="496" y="106"/>
                  </a:lnTo>
                  <a:lnTo>
                    <a:pt x="494" y="112"/>
                  </a:lnTo>
                  <a:lnTo>
                    <a:pt x="492" y="118"/>
                  </a:lnTo>
                  <a:lnTo>
                    <a:pt x="490" y="124"/>
                  </a:lnTo>
                  <a:lnTo>
                    <a:pt x="489" y="129"/>
                  </a:lnTo>
                  <a:lnTo>
                    <a:pt x="488" y="134"/>
                  </a:lnTo>
                  <a:lnTo>
                    <a:pt x="487" y="140"/>
                  </a:lnTo>
                  <a:lnTo>
                    <a:pt x="485" y="146"/>
                  </a:lnTo>
                  <a:lnTo>
                    <a:pt x="484" y="151"/>
                  </a:lnTo>
                  <a:lnTo>
                    <a:pt x="484" y="157"/>
                  </a:lnTo>
                  <a:lnTo>
                    <a:pt x="483" y="161"/>
                  </a:lnTo>
                  <a:lnTo>
                    <a:pt x="482" y="165"/>
                  </a:lnTo>
                  <a:lnTo>
                    <a:pt x="480" y="170"/>
                  </a:lnTo>
                  <a:lnTo>
                    <a:pt x="480" y="176"/>
                  </a:lnTo>
                  <a:lnTo>
                    <a:pt x="479" y="179"/>
                  </a:lnTo>
                  <a:lnTo>
                    <a:pt x="479" y="182"/>
                  </a:lnTo>
                  <a:lnTo>
                    <a:pt x="479" y="186"/>
                  </a:lnTo>
                  <a:lnTo>
                    <a:pt x="479" y="191"/>
                  </a:lnTo>
                  <a:lnTo>
                    <a:pt x="479" y="196"/>
                  </a:lnTo>
                  <a:lnTo>
                    <a:pt x="479" y="201"/>
                  </a:lnTo>
                  <a:lnTo>
                    <a:pt x="479" y="207"/>
                  </a:lnTo>
                  <a:lnTo>
                    <a:pt x="480" y="213"/>
                  </a:lnTo>
                  <a:lnTo>
                    <a:pt x="479" y="217"/>
                  </a:lnTo>
                  <a:lnTo>
                    <a:pt x="479" y="224"/>
                  </a:lnTo>
                  <a:lnTo>
                    <a:pt x="478" y="226"/>
                  </a:lnTo>
                  <a:lnTo>
                    <a:pt x="478" y="230"/>
                  </a:lnTo>
                  <a:lnTo>
                    <a:pt x="477" y="233"/>
                  </a:lnTo>
                  <a:lnTo>
                    <a:pt x="475" y="238"/>
                  </a:lnTo>
                  <a:lnTo>
                    <a:pt x="474" y="241"/>
                  </a:lnTo>
                  <a:lnTo>
                    <a:pt x="473" y="244"/>
                  </a:lnTo>
                  <a:lnTo>
                    <a:pt x="470" y="248"/>
                  </a:lnTo>
                  <a:lnTo>
                    <a:pt x="468" y="252"/>
                  </a:lnTo>
                  <a:lnTo>
                    <a:pt x="465" y="257"/>
                  </a:lnTo>
                  <a:lnTo>
                    <a:pt x="463" y="261"/>
                  </a:lnTo>
                  <a:lnTo>
                    <a:pt x="460" y="266"/>
                  </a:lnTo>
                  <a:lnTo>
                    <a:pt x="456" y="273"/>
                  </a:lnTo>
                  <a:lnTo>
                    <a:pt x="451" y="278"/>
                  </a:lnTo>
                  <a:lnTo>
                    <a:pt x="447" y="283"/>
                  </a:lnTo>
                  <a:lnTo>
                    <a:pt x="442" y="289"/>
                  </a:lnTo>
                  <a:lnTo>
                    <a:pt x="437" y="297"/>
                  </a:lnTo>
                  <a:lnTo>
                    <a:pt x="435" y="300"/>
                  </a:lnTo>
                  <a:lnTo>
                    <a:pt x="432" y="304"/>
                  </a:lnTo>
                  <a:lnTo>
                    <a:pt x="428" y="307"/>
                  </a:lnTo>
                  <a:lnTo>
                    <a:pt x="426" y="311"/>
                  </a:lnTo>
                  <a:lnTo>
                    <a:pt x="422" y="316"/>
                  </a:lnTo>
                  <a:lnTo>
                    <a:pt x="420" y="320"/>
                  </a:lnTo>
                  <a:lnTo>
                    <a:pt x="416" y="325"/>
                  </a:lnTo>
                  <a:lnTo>
                    <a:pt x="412" y="329"/>
                  </a:lnTo>
                  <a:lnTo>
                    <a:pt x="408" y="334"/>
                  </a:lnTo>
                  <a:lnTo>
                    <a:pt x="404" y="337"/>
                  </a:lnTo>
                  <a:lnTo>
                    <a:pt x="401" y="341"/>
                  </a:lnTo>
                  <a:lnTo>
                    <a:pt x="398" y="345"/>
                  </a:lnTo>
                  <a:lnTo>
                    <a:pt x="394" y="350"/>
                  </a:lnTo>
                  <a:lnTo>
                    <a:pt x="392" y="354"/>
                  </a:lnTo>
                  <a:lnTo>
                    <a:pt x="389" y="359"/>
                  </a:lnTo>
                  <a:lnTo>
                    <a:pt x="387" y="363"/>
                  </a:lnTo>
                  <a:lnTo>
                    <a:pt x="384" y="367"/>
                  </a:lnTo>
                  <a:lnTo>
                    <a:pt x="382" y="372"/>
                  </a:lnTo>
                  <a:lnTo>
                    <a:pt x="379" y="378"/>
                  </a:lnTo>
                  <a:lnTo>
                    <a:pt x="378" y="382"/>
                  </a:lnTo>
                  <a:lnTo>
                    <a:pt x="375" y="385"/>
                  </a:lnTo>
                  <a:lnTo>
                    <a:pt x="374" y="391"/>
                  </a:lnTo>
                  <a:lnTo>
                    <a:pt x="373" y="395"/>
                  </a:lnTo>
                  <a:lnTo>
                    <a:pt x="372" y="400"/>
                  </a:lnTo>
                  <a:lnTo>
                    <a:pt x="369" y="404"/>
                  </a:lnTo>
                  <a:lnTo>
                    <a:pt x="368" y="409"/>
                  </a:lnTo>
                  <a:lnTo>
                    <a:pt x="367" y="413"/>
                  </a:lnTo>
                  <a:lnTo>
                    <a:pt x="367" y="418"/>
                  </a:lnTo>
                  <a:lnTo>
                    <a:pt x="364" y="422"/>
                  </a:lnTo>
                  <a:lnTo>
                    <a:pt x="364" y="426"/>
                  </a:lnTo>
                  <a:lnTo>
                    <a:pt x="363" y="431"/>
                  </a:lnTo>
                  <a:lnTo>
                    <a:pt x="363" y="435"/>
                  </a:lnTo>
                  <a:lnTo>
                    <a:pt x="361" y="440"/>
                  </a:lnTo>
                  <a:lnTo>
                    <a:pt x="361" y="443"/>
                  </a:lnTo>
                  <a:lnTo>
                    <a:pt x="360" y="447"/>
                  </a:lnTo>
                  <a:lnTo>
                    <a:pt x="360" y="452"/>
                  </a:lnTo>
                  <a:lnTo>
                    <a:pt x="360" y="454"/>
                  </a:lnTo>
                  <a:lnTo>
                    <a:pt x="360" y="459"/>
                  </a:lnTo>
                  <a:lnTo>
                    <a:pt x="360" y="463"/>
                  </a:lnTo>
                  <a:lnTo>
                    <a:pt x="360" y="468"/>
                  </a:lnTo>
                  <a:lnTo>
                    <a:pt x="360" y="475"/>
                  </a:lnTo>
                  <a:lnTo>
                    <a:pt x="360" y="481"/>
                  </a:lnTo>
                  <a:lnTo>
                    <a:pt x="360" y="488"/>
                  </a:lnTo>
                  <a:lnTo>
                    <a:pt x="361" y="496"/>
                  </a:lnTo>
                  <a:lnTo>
                    <a:pt x="361" y="502"/>
                  </a:lnTo>
                  <a:lnTo>
                    <a:pt x="363" y="508"/>
                  </a:lnTo>
                  <a:lnTo>
                    <a:pt x="363" y="513"/>
                  </a:lnTo>
                  <a:lnTo>
                    <a:pt x="364" y="518"/>
                  </a:lnTo>
                  <a:lnTo>
                    <a:pt x="365" y="522"/>
                  </a:lnTo>
                  <a:lnTo>
                    <a:pt x="367" y="527"/>
                  </a:lnTo>
                  <a:lnTo>
                    <a:pt x="367" y="530"/>
                  </a:lnTo>
                  <a:lnTo>
                    <a:pt x="368" y="533"/>
                  </a:lnTo>
                  <a:lnTo>
                    <a:pt x="368" y="537"/>
                  </a:lnTo>
                  <a:lnTo>
                    <a:pt x="369" y="539"/>
                  </a:lnTo>
                  <a:lnTo>
                    <a:pt x="388" y="539"/>
                  </a:lnTo>
                  <a:lnTo>
                    <a:pt x="387" y="537"/>
                  </a:lnTo>
                  <a:lnTo>
                    <a:pt x="387" y="534"/>
                  </a:lnTo>
                  <a:lnTo>
                    <a:pt x="385" y="528"/>
                  </a:lnTo>
                  <a:lnTo>
                    <a:pt x="384" y="522"/>
                  </a:lnTo>
                  <a:lnTo>
                    <a:pt x="383" y="518"/>
                  </a:lnTo>
                  <a:lnTo>
                    <a:pt x="383" y="515"/>
                  </a:lnTo>
                  <a:lnTo>
                    <a:pt x="382" y="509"/>
                  </a:lnTo>
                  <a:lnTo>
                    <a:pt x="382" y="506"/>
                  </a:lnTo>
                  <a:lnTo>
                    <a:pt x="380" y="500"/>
                  </a:lnTo>
                  <a:lnTo>
                    <a:pt x="380" y="496"/>
                  </a:lnTo>
                  <a:lnTo>
                    <a:pt x="380" y="490"/>
                  </a:lnTo>
                  <a:lnTo>
                    <a:pt x="380" y="485"/>
                  </a:lnTo>
                  <a:lnTo>
                    <a:pt x="380" y="480"/>
                  </a:lnTo>
                  <a:lnTo>
                    <a:pt x="380" y="474"/>
                  </a:lnTo>
                  <a:lnTo>
                    <a:pt x="380" y="468"/>
                  </a:lnTo>
                  <a:lnTo>
                    <a:pt x="380" y="462"/>
                  </a:lnTo>
                  <a:lnTo>
                    <a:pt x="380" y="456"/>
                  </a:lnTo>
                  <a:lnTo>
                    <a:pt x="382" y="450"/>
                  </a:lnTo>
                  <a:lnTo>
                    <a:pt x="383" y="444"/>
                  </a:lnTo>
                  <a:lnTo>
                    <a:pt x="384" y="438"/>
                  </a:lnTo>
                  <a:lnTo>
                    <a:pt x="385" y="432"/>
                  </a:lnTo>
                  <a:lnTo>
                    <a:pt x="387" y="426"/>
                  </a:lnTo>
                  <a:lnTo>
                    <a:pt x="389" y="421"/>
                  </a:lnTo>
                  <a:lnTo>
                    <a:pt x="392" y="415"/>
                  </a:lnTo>
                  <a:lnTo>
                    <a:pt x="393" y="409"/>
                  </a:lnTo>
                  <a:lnTo>
                    <a:pt x="397" y="404"/>
                  </a:lnTo>
                  <a:lnTo>
                    <a:pt x="401" y="398"/>
                  </a:lnTo>
                  <a:lnTo>
                    <a:pt x="404" y="394"/>
                  </a:lnTo>
                  <a:lnTo>
                    <a:pt x="407" y="390"/>
                  </a:lnTo>
                  <a:lnTo>
                    <a:pt x="411" y="385"/>
                  </a:lnTo>
                  <a:lnTo>
                    <a:pt x="413" y="379"/>
                  </a:lnTo>
                  <a:lnTo>
                    <a:pt x="417" y="376"/>
                  </a:lnTo>
                  <a:lnTo>
                    <a:pt x="420" y="370"/>
                  </a:lnTo>
                  <a:lnTo>
                    <a:pt x="422" y="367"/>
                  </a:lnTo>
                  <a:lnTo>
                    <a:pt x="426" y="363"/>
                  </a:lnTo>
                  <a:lnTo>
                    <a:pt x="428" y="359"/>
                  </a:lnTo>
                  <a:lnTo>
                    <a:pt x="431" y="356"/>
                  </a:lnTo>
                  <a:lnTo>
                    <a:pt x="434" y="351"/>
                  </a:lnTo>
                  <a:lnTo>
                    <a:pt x="436" y="347"/>
                  </a:lnTo>
                  <a:lnTo>
                    <a:pt x="439" y="342"/>
                  </a:lnTo>
                  <a:lnTo>
                    <a:pt x="444" y="337"/>
                  </a:lnTo>
                  <a:lnTo>
                    <a:pt x="450" y="329"/>
                  </a:lnTo>
                  <a:lnTo>
                    <a:pt x="454" y="322"/>
                  </a:lnTo>
                  <a:lnTo>
                    <a:pt x="458" y="316"/>
                  </a:lnTo>
                  <a:lnTo>
                    <a:pt x="461" y="308"/>
                  </a:lnTo>
                  <a:lnTo>
                    <a:pt x="466" y="303"/>
                  </a:lnTo>
                  <a:lnTo>
                    <a:pt x="470" y="297"/>
                  </a:lnTo>
                  <a:lnTo>
                    <a:pt x="474" y="292"/>
                  </a:lnTo>
                  <a:lnTo>
                    <a:pt x="478" y="286"/>
                  </a:lnTo>
                  <a:lnTo>
                    <a:pt x="482" y="282"/>
                  </a:lnTo>
                  <a:lnTo>
                    <a:pt x="485" y="278"/>
                  </a:lnTo>
                  <a:lnTo>
                    <a:pt x="488" y="273"/>
                  </a:lnTo>
                  <a:lnTo>
                    <a:pt x="492" y="269"/>
                  </a:lnTo>
                  <a:lnTo>
                    <a:pt x="496" y="266"/>
                  </a:lnTo>
                  <a:lnTo>
                    <a:pt x="498" y="261"/>
                  </a:lnTo>
                  <a:lnTo>
                    <a:pt x="502" y="258"/>
                  </a:lnTo>
                  <a:lnTo>
                    <a:pt x="504" y="255"/>
                  </a:lnTo>
                  <a:lnTo>
                    <a:pt x="508" y="254"/>
                  </a:lnTo>
                  <a:lnTo>
                    <a:pt x="511" y="251"/>
                  </a:lnTo>
                  <a:lnTo>
                    <a:pt x="514" y="250"/>
                  </a:lnTo>
                  <a:lnTo>
                    <a:pt x="517" y="247"/>
                  </a:lnTo>
                  <a:lnTo>
                    <a:pt x="521" y="247"/>
                  </a:lnTo>
                  <a:lnTo>
                    <a:pt x="525" y="245"/>
                  </a:lnTo>
                  <a:lnTo>
                    <a:pt x="527" y="245"/>
                  </a:lnTo>
                  <a:lnTo>
                    <a:pt x="532" y="245"/>
                  </a:lnTo>
                  <a:lnTo>
                    <a:pt x="536" y="245"/>
                  </a:lnTo>
                  <a:lnTo>
                    <a:pt x="539" y="245"/>
                  </a:lnTo>
                  <a:lnTo>
                    <a:pt x="542" y="245"/>
                  </a:lnTo>
                  <a:lnTo>
                    <a:pt x="545" y="245"/>
                  </a:lnTo>
                  <a:lnTo>
                    <a:pt x="549" y="245"/>
                  </a:lnTo>
                  <a:lnTo>
                    <a:pt x="552" y="245"/>
                  </a:lnTo>
                  <a:lnTo>
                    <a:pt x="556" y="245"/>
                  </a:lnTo>
                  <a:lnTo>
                    <a:pt x="560" y="245"/>
                  </a:lnTo>
                  <a:lnTo>
                    <a:pt x="564" y="245"/>
                  </a:lnTo>
                  <a:lnTo>
                    <a:pt x="568" y="245"/>
                  </a:lnTo>
                  <a:lnTo>
                    <a:pt x="570" y="245"/>
                  </a:lnTo>
                  <a:lnTo>
                    <a:pt x="574" y="245"/>
                  </a:lnTo>
                  <a:lnTo>
                    <a:pt x="579" y="247"/>
                  </a:lnTo>
                  <a:lnTo>
                    <a:pt x="581" y="247"/>
                  </a:lnTo>
                  <a:lnTo>
                    <a:pt x="585" y="247"/>
                  </a:lnTo>
                  <a:lnTo>
                    <a:pt x="590" y="248"/>
                  </a:lnTo>
                  <a:lnTo>
                    <a:pt x="594" y="250"/>
                  </a:lnTo>
                  <a:lnTo>
                    <a:pt x="598" y="250"/>
                  </a:lnTo>
                  <a:lnTo>
                    <a:pt x="602" y="250"/>
                  </a:lnTo>
                  <a:lnTo>
                    <a:pt x="604" y="251"/>
                  </a:lnTo>
                  <a:lnTo>
                    <a:pt x="609" y="251"/>
                  </a:lnTo>
                  <a:lnTo>
                    <a:pt x="612" y="251"/>
                  </a:lnTo>
                  <a:lnTo>
                    <a:pt x="616" y="252"/>
                  </a:lnTo>
                  <a:lnTo>
                    <a:pt x="621" y="254"/>
                  </a:lnTo>
                  <a:lnTo>
                    <a:pt x="624" y="255"/>
                  </a:lnTo>
                  <a:lnTo>
                    <a:pt x="627" y="255"/>
                  </a:lnTo>
                  <a:lnTo>
                    <a:pt x="632" y="257"/>
                  </a:lnTo>
                  <a:lnTo>
                    <a:pt x="635" y="258"/>
                  </a:lnTo>
                  <a:lnTo>
                    <a:pt x="638" y="258"/>
                  </a:lnTo>
                  <a:lnTo>
                    <a:pt x="642" y="260"/>
                  </a:lnTo>
                  <a:lnTo>
                    <a:pt x="646" y="261"/>
                  </a:lnTo>
                  <a:lnTo>
                    <a:pt x="650" y="263"/>
                  </a:lnTo>
                  <a:lnTo>
                    <a:pt x="654" y="264"/>
                  </a:lnTo>
                  <a:lnTo>
                    <a:pt x="656" y="266"/>
                  </a:lnTo>
                  <a:lnTo>
                    <a:pt x="660" y="266"/>
                  </a:lnTo>
                  <a:lnTo>
                    <a:pt x="664" y="267"/>
                  </a:lnTo>
                  <a:lnTo>
                    <a:pt x="667" y="269"/>
                  </a:lnTo>
                  <a:lnTo>
                    <a:pt x="670" y="270"/>
                  </a:lnTo>
                  <a:lnTo>
                    <a:pt x="674" y="272"/>
                  </a:lnTo>
                  <a:lnTo>
                    <a:pt x="676" y="273"/>
                  </a:lnTo>
                  <a:lnTo>
                    <a:pt x="680" y="275"/>
                  </a:lnTo>
                  <a:lnTo>
                    <a:pt x="685" y="279"/>
                  </a:lnTo>
                  <a:lnTo>
                    <a:pt x="692" y="282"/>
                  </a:lnTo>
                  <a:lnTo>
                    <a:pt x="698" y="286"/>
                  </a:lnTo>
                  <a:lnTo>
                    <a:pt x="703" y="289"/>
                  </a:lnTo>
                  <a:lnTo>
                    <a:pt x="708" y="294"/>
                  </a:lnTo>
                  <a:lnTo>
                    <a:pt x="713" y="297"/>
                  </a:lnTo>
                  <a:lnTo>
                    <a:pt x="717" y="301"/>
                  </a:lnTo>
                  <a:lnTo>
                    <a:pt x="721" y="307"/>
                  </a:lnTo>
                  <a:lnTo>
                    <a:pt x="724" y="310"/>
                  </a:lnTo>
                  <a:lnTo>
                    <a:pt x="727" y="316"/>
                  </a:lnTo>
                  <a:lnTo>
                    <a:pt x="729" y="320"/>
                  </a:lnTo>
                  <a:lnTo>
                    <a:pt x="733" y="326"/>
                  </a:lnTo>
                  <a:lnTo>
                    <a:pt x="733" y="331"/>
                  </a:lnTo>
                  <a:lnTo>
                    <a:pt x="736" y="335"/>
                  </a:lnTo>
                  <a:lnTo>
                    <a:pt x="737" y="339"/>
                  </a:lnTo>
                  <a:lnTo>
                    <a:pt x="738" y="344"/>
                  </a:lnTo>
                  <a:lnTo>
                    <a:pt x="738" y="347"/>
                  </a:lnTo>
                  <a:lnTo>
                    <a:pt x="740" y="350"/>
                  </a:lnTo>
                  <a:lnTo>
                    <a:pt x="740" y="354"/>
                  </a:lnTo>
                  <a:lnTo>
                    <a:pt x="741" y="357"/>
                  </a:lnTo>
                  <a:lnTo>
                    <a:pt x="740" y="362"/>
                  </a:lnTo>
                  <a:lnTo>
                    <a:pt x="740" y="366"/>
                  </a:lnTo>
                  <a:lnTo>
                    <a:pt x="738" y="369"/>
                  </a:lnTo>
                  <a:lnTo>
                    <a:pt x="736" y="372"/>
                  </a:lnTo>
                  <a:lnTo>
                    <a:pt x="732" y="373"/>
                  </a:lnTo>
                  <a:lnTo>
                    <a:pt x="727" y="375"/>
                  </a:lnTo>
                  <a:lnTo>
                    <a:pt x="724" y="375"/>
                  </a:lnTo>
                  <a:lnTo>
                    <a:pt x="721" y="375"/>
                  </a:lnTo>
                  <a:lnTo>
                    <a:pt x="718" y="375"/>
                  </a:lnTo>
                  <a:lnTo>
                    <a:pt x="714" y="375"/>
                  </a:lnTo>
                  <a:lnTo>
                    <a:pt x="709" y="375"/>
                  </a:lnTo>
                  <a:lnTo>
                    <a:pt x="705" y="375"/>
                  </a:lnTo>
                  <a:lnTo>
                    <a:pt x="702" y="373"/>
                  </a:lnTo>
                  <a:lnTo>
                    <a:pt x="697" y="373"/>
                  </a:lnTo>
                  <a:lnTo>
                    <a:pt x="692" y="372"/>
                  </a:lnTo>
                  <a:lnTo>
                    <a:pt x="686" y="372"/>
                  </a:lnTo>
                  <a:lnTo>
                    <a:pt x="680" y="370"/>
                  </a:lnTo>
                  <a:lnTo>
                    <a:pt x="674" y="370"/>
                  </a:lnTo>
                  <a:lnTo>
                    <a:pt x="671" y="370"/>
                  </a:lnTo>
                  <a:lnTo>
                    <a:pt x="667" y="370"/>
                  </a:lnTo>
                  <a:lnTo>
                    <a:pt x="664" y="369"/>
                  </a:lnTo>
                  <a:lnTo>
                    <a:pt x="661" y="369"/>
                  </a:lnTo>
                  <a:lnTo>
                    <a:pt x="657" y="369"/>
                  </a:lnTo>
                  <a:lnTo>
                    <a:pt x="654" y="367"/>
                  </a:lnTo>
                  <a:lnTo>
                    <a:pt x="650" y="367"/>
                  </a:lnTo>
                  <a:lnTo>
                    <a:pt x="647" y="367"/>
                  </a:lnTo>
                  <a:lnTo>
                    <a:pt x="643" y="366"/>
                  </a:lnTo>
                  <a:lnTo>
                    <a:pt x="641" y="366"/>
                  </a:lnTo>
                  <a:lnTo>
                    <a:pt x="637" y="365"/>
                  </a:lnTo>
                  <a:lnTo>
                    <a:pt x="635" y="365"/>
                  </a:lnTo>
                  <a:lnTo>
                    <a:pt x="631" y="365"/>
                  </a:lnTo>
                  <a:lnTo>
                    <a:pt x="628" y="363"/>
                  </a:lnTo>
                  <a:lnTo>
                    <a:pt x="624" y="363"/>
                  </a:lnTo>
                  <a:lnTo>
                    <a:pt x="622" y="363"/>
                  </a:lnTo>
                  <a:lnTo>
                    <a:pt x="618" y="363"/>
                  </a:lnTo>
                  <a:lnTo>
                    <a:pt x="616" y="363"/>
                  </a:lnTo>
                  <a:lnTo>
                    <a:pt x="612" y="362"/>
                  </a:lnTo>
                  <a:lnTo>
                    <a:pt x="609" y="362"/>
                  </a:lnTo>
                  <a:lnTo>
                    <a:pt x="603" y="360"/>
                  </a:lnTo>
                  <a:lnTo>
                    <a:pt x="597" y="360"/>
                  </a:lnTo>
                  <a:lnTo>
                    <a:pt x="593" y="359"/>
                  </a:lnTo>
                  <a:lnTo>
                    <a:pt x="590" y="359"/>
                  </a:lnTo>
                  <a:lnTo>
                    <a:pt x="587" y="359"/>
                  </a:lnTo>
                  <a:lnTo>
                    <a:pt x="584" y="359"/>
                  </a:lnTo>
                  <a:lnTo>
                    <a:pt x="579" y="357"/>
                  </a:lnTo>
                  <a:lnTo>
                    <a:pt x="574" y="357"/>
                  </a:lnTo>
                  <a:lnTo>
                    <a:pt x="568" y="357"/>
                  </a:lnTo>
                  <a:lnTo>
                    <a:pt x="561" y="356"/>
                  </a:lnTo>
                  <a:lnTo>
                    <a:pt x="556" y="356"/>
                  </a:lnTo>
                  <a:lnTo>
                    <a:pt x="551" y="354"/>
                  </a:lnTo>
                  <a:lnTo>
                    <a:pt x="546" y="354"/>
                  </a:lnTo>
                  <a:lnTo>
                    <a:pt x="541" y="353"/>
                  </a:lnTo>
                  <a:lnTo>
                    <a:pt x="537" y="353"/>
                  </a:lnTo>
                  <a:lnTo>
                    <a:pt x="533" y="353"/>
                  </a:lnTo>
                  <a:lnTo>
                    <a:pt x="528" y="353"/>
                  </a:lnTo>
                  <a:lnTo>
                    <a:pt x="525" y="351"/>
                  </a:lnTo>
                  <a:lnTo>
                    <a:pt x="520" y="351"/>
                  </a:lnTo>
                  <a:lnTo>
                    <a:pt x="517" y="351"/>
                  </a:lnTo>
                  <a:lnTo>
                    <a:pt x="513" y="351"/>
                  </a:lnTo>
                  <a:lnTo>
                    <a:pt x="509" y="351"/>
                  </a:lnTo>
                  <a:lnTo>
                    <a:pt x="507" y="351"/>
                  </a:lnTo>
                  <a:lnTo>
                    <a:pt x="506" y="351"/>
                  </a:lnTo>
                  <a:lnTo>
                    <a:pt x="499" y="351"/>
                  </a:lnTo>
                  <a:lnTo>
                    <a:pt x="494" y="351"/>
                  </a:lnTo>
                  <a:lnTo>
                    <a:pt x="489" y="351"/>
                  </a:lnTo>
                  <a:lnTo>
                    <a:pt x="484" y="351"/>
                  </a:lnTo>
                  <a:lnTo>
                    <a:pt x="479" y="350"/>
                  </a:lnTo>
                  <a:lnTo>
                    <a:pt x="474" y="350"/>
                  </a:lnTo>
                  <a:lnTo>
                    <a:pt x="469" y="350"/>
                  </a:lnTo>
                  <a:lnTo>
                    <a:pt x="465" y="351"/>
                  </a:lnTo>
                  <a:lnTo>
                    <a:pt x="461" y="351"/>
                  </a:lnTo>
                  <a:lnTo>
                    <a:pt x="458" y="351"/>
                  </a:lnTo>
                  <a:lnTo>
                    <a:pt x="454" y="351"/>
                  </a:lnTo>
                  <a:lnTo>
                    <a:pt x="451" y="353"/>
                  </a:lnTo>
                  <a:lnTo>
                    <a:pt x="449" y="354"/>
                  </a:lnTo>
                  <a:lnTo>
                    <a:pt x="447" y="359"/>
                  </a:lnTo>
                  <a:lnTo>
                    <a:pt x="447" y="363"/>
                  </a:lnTo>
                  <a:lnTo>
                    <a:pt x="447" y="366"/>
                  </a:lnTo>
                  <a:lnTo>
                    <a:pt x="449" y="369"/>
                  </a:lnTo>
                  <a:lnTo>
                    <a:pt x="451" y="372"/>
                  </a:lnTo>
                  <a:lnTo>
                    <a:pt x="453" y="372"/>
                  </a:lnTo>
                  <a:lnTo>
                    <a:pt x="456" y="373"/>
                  </a:lnTo>
                  <a:lnTo>
                    <a:pt x="459" y="375"/>
                  </a:lnTo>
                  <a:lnTo>
                    <a:pt x="461" y="375"/>
                  </a:lnTo>
                  <a:lnTo>
                    <a:pt x="465" y="375"/>
                  </a:lnTo>
                  <a:lnTo>
                    <a:pt x="468" y="375"/>
                  </a:lnTo>
                  <a:lnTo>
                    <a:pt x="471" y="375"/>
                  </a:lnTo>
                  <a:lnTo>
                    <a:pt x="475" y="375"/>
                  </a:lnTo>
                  <a:lnTo>
                    <a:pt x="479" y="373"/>
                  </a:lnTo>
                  <a:lnTo>
                    <a:pt x="483" y="373"/>
                  </a:lnTo>
                  <a:lnTo>
                    <a:pt x="487" y="373"/>
                  </a:lnTo>
                  <a:lnTo>
                    <a:pt x="490" y="373"/>
                  </a:lnTo>
                  <a:lnTo>
                    <a:pt x="497" y="373"/>
                  </a:lnTo>
                  <a:lnTo>
                    <a:pt x="502" y="376"/>
                  </a:lnTo>
                  <a:lnTo>
                    <a:pt x="507" y="378"/>
                  </a:lnTo>
                  <a:lnTo>
                    <a:pt x="512" y="381"/>
                  </a:lnTo>
                  <a:lnTo>
                    <a:pt x="516" y="382"/>
                  </a:lnTo>
                  <a:lnTo>
                    <a:pt x="520" y="387"/>
                  </a:lnTo>
                  <a:lnTo>
                    <a:pt x="523" y="391"/>
                  </a:lnTo>
                  <a:lnTo>
                    <a:pt x="527" y="395"/>
                  </a:lnTo>
                  <a:lnTo>
                    <a:pt x="530" y="398"/>
                  </a:lnTo>
                  <a:lnTo>
                    <a:pt x="532" y="404"/>
                  </a:lnTo>
                  <a:lnTo>
                    <a:pt x="533" y="409"/>
                  </a:lnTo>
                  <a:lnTo>
                    <a:pt x="535" y="415"/>
                  </a:lnTo>
                  <a:lnTo>
                    <a:pt x="536" y="421"/>
                  </a:lnTo>
                  <a:lnTo>
                    <a:pt x="537" y="426"/>
                  </a:lnTo>
                  <a:lnTo>
                    <a:pt x="539" y="432"/>
                  </a:lnTo>
                  <a:lnTo>
                    <a:pt x="540" y="438"/>
                  </a:lnTo>
                  <a:lnTo>
                    <a:pt x="540" y="444"/>
                  </a:lnTo>
                  <a:lnTo>
                    <a:pt x="540" y="450"/>
                  </a:lnTo>
                  <a:lnTo>
                    <a:pt x="540" y="456"/>
                  </a:lnTo>
                  <a:lnTo>
                    <a:pt x="540" y="462"/>
                  </a:lnTo>
                  <a:lnTo>
                    <a:pt x="539" y="468"/>
                  </a:lnTo>
                  <a:lnTo>
                    <a:pt x="539" y="474"/>
                  </a:lnTo>
                  <a:lnTo>
                    <a:pt x="539" y="478"/>
                  </a:lnTo>
                  <a:lnTo>
                    <a:pt x="537" y="484"/>
                  </a:lnTo>
                  <a:lnTo>
                    <a:pt x="536" y="488"/>
                  </a:lnTo>
                  <a:lnTo>
                    <a:pt x="536" y="494"/>
                  </a:lnTo>
                  <a:lnTo>
                    <a:pt x="535" y="499"/>
                  </a:lnTo>
                  <a:lnTo>
                    <a:pt x="535" y="503"/>
                  </a:lnTo>
                  <a:lnTo>
                    <a:pt x="533" y="506"/>
                  </a:lnTo>
                  <a:lnTo>
                    <a:pt x="533" y="511"/>
                  </a:lnTo>
                  <a:lnTo>
                    <a:pt x="532" y="513"/>
                  </a:lnTo>
                  <a:lnTo>
                    <a:pt x="532" y="516"/>
                  </a:lnTo>
                  <a:lnTo>
                    <a:pt x="531" y="521"/>
                  </a:lnTo>
                  <a:lnTo>
                    <a:pt x="531" y="524"/>
                  </a:lnTo>
                  <a:lnTo>
                    <a:pt x="530" y="528"/>
                  </a:lnTo>
                  <a:lnTo>
                    <a:pt x="528" y="533"/>
                  </a:lnTo>
                  <a:lnTo>
                    <a:pt x="527" y="539"/>
                  </a:lnTo>
                  <a:lnTo>
                    <a:pt x="528" y="544"/>
                  </a:lnTo>
                  <a:lnTo>
                    <a:pt x="530" y="547"/>
                  </a:lnTo>
                  <a:lnTo>
                    <a:pt x="532" y="547"/>
                  </a:lnTo>
                  <a:lnTo>
                    <a:pt x="533" y="547"/>
                  </a:lnTo>
                  <a:lnTo>
                    <a:pt x="536" y="546"/>
                  </a:lnTo>
                  <a:lnTo>
                    <a:pt x="539" y="543"/>
                  </a:lnTo>
                  <a:lnTo>
                    <a:pt x="541" y="540"/>
                  </a:lnTo>
                  <a:lnTo>
                    <a:pt x="542" y="537"/>
                  </a:lnTo>
                  <a:lnTo>
                    <a:pt x="544" y="534"/>
                  </a:lnTo>
                  <a:lnTo>
                    <a:pt x="545" y="530"/>
                  </a:lnTo>
                  <a:lnTo>
                    <a:pt x="546" y="527"/>
                  </a:lnTo>
                  <a:lnTo>
                    <a:pt x="546" y="522"/>
                  </a:lnTo>
                  <a:lnTo>
                    <a:pt x="547" y="516"/>
                  </a:lnTo>
                  <a:lnTo>
                    <a:pt x="549" y="512"/>
                  </a:lnTo>
                  <a:lnTo>
                    <a:pt x="550" y="508"/>
                  </a:lnTo>
                  <a:lnTo>
                    <a:pt x="550" y="502"/>
                  </a:lnTo>
                  <a:lnTo>
                    <a:pt x="550" y="496"/>
                  </a:lnTo>
                  <a:lnTo>
                    <a:pt x="551" y="490"/>
                  </a:lnTo>
                  <a:lnTo>
                    <a:pt x="551" y="484"/>
                  </a:lnTo>
                  <a:lnTo>
                    <a:pt x="552" y="478"/>
                  </a:lnTo>
                  <a:lnTo>
                    <a:pt x="552" y="472"/>
                  </a:lnTo>
                  <a:lnTo>
                    <a:pt x="554" y="466"/>
                  </a:lnTo>
                  <a:lnTo>
                    <a:pt x="554" y="460"/>
                  </a:lnTo>
                  <a:lnTo>
                    <a:pt x="554" y="454"/>
                  </a:lnTo>
                  <a:lnTo>
                    <a:pt x="555" y="449"/>
                  </a:lnTo>
                  <a:lnTo>
                    <a:pt x="555" y="443"/>
                  </a:lnTo>
                  <a:lnTo>
                    <a:pt x="556" y="437"/>
                  </a:lnTo>
                  <a:lnTo>
                    <a:pt x="556" y="431"/>
                  </a:lnTo>
                  <a:lnTo>
                    <a:pt x="556" y="426"/>
                  </a:lnTo>
                  <a:lnTo>
                    <a:pt x="557" y="422"/>
                  </a:lnTo>
                  <a:lnTo>
                    <a:pt x="559" y="418"/>
                  </a:lnTo>
                  <a:lnTo>
                    <a:pt x="559" y="413"/>
                  </a:lnTo>
                  <a:lnTo>
                    <a:pt x="560" y="410"/>
                  </a:lnTo>
                  <a:lnTo>
                    <a:pt x="560" y="406"/>
                  </a:lnTo>
                  <a:lnTo>
                    <a:pt x="561" y="404"/>
                  </a:lnTo>
                  <a:lnTo>
                    <a:pt x="565" y="400"/>
                  </a:lnTo>
                  <a:lnTo>
                    <a:pt x="568" y="400"/>
                  </a:lnTo>
                  <a:lnTo>
                    <a:pt x="573" y="398"/>
                  </a:lnTo>
                  <a:lnTo>
                    <a:pt x="578" y="398"/>
                  </a:lnTo>
                  <a:lnTo>
                    <a:pt x="580" y="398"/>
                  </a:lnTo>
                  <a:lnTo>
                    <a:pt x="584" y="398"/>
                  </a:lnTo>
                  <a:lnTo>
                    <a:pt x="588" y="398"/>
                  </a:lnTo>
                  <a:lnTo>
                    <a:pt x="592" y="398"/>
                  </a:lnTo>
                  <a:lnTo>
                    <a:pt x="595" y="398"/>
                  </a:lnTo>
                  <a:lnTo>
                    <a:pt x="600" y="398"/>
                  </a:lnTo>
                  <a:lnTo>
                    <a:pt x="604" y="398"/>
                  </a:lnTo>
                  <a:lnTo>
                    <a:pt x="609" y="398"/>
                  </a:lnTo>
                  <a:lnTo>
                    <a:pt x="613" y="398"/>
                  </a:lnTo>
                  <a:lnTo>
                    <a:pt x="618" y="398"/>
                  </a:lnTo>
                  <a:lnTo>
                    <a:pt x="622" y="398"/>
                  </a:lnTo>
                  <a:lnTo>
                    <a:pt x="627" y="398"/>
                  </a:lnTo>
                  <a:lnTo>
                    <a:pt x="632" y="398"/>
                  </a:lnTo>
                  <a:lnTo>
                    <a:pt x="636" y="398"/>
                  </a:lnTo>
                  <a:lnTo>
                    <a:pt x="640" y="398"/>
                  </a:lnTo>
                  <a:lnTo>
                    <a:pt x="645" y="400"/>
                  </a:lnTo>
                  <a:lnTo>
                    <a:pt x="649" y="400"/>
                  </a:lnTo>
                  <a:lnTo>
                    <a:pt x="652" y="401"/>
                  </a:lnTo>
                  <a:lnTo>
                    <a:pt x="656" y="401"/>
                  </a:lnTo>
                  <a:lnTo>
                    <a:pt x="660" y="404"/>
                  </a:lnTo>
                  <a:lnTo>
                    <a:pt x="662" y="404"/>
                  </a:lnTo>
                  <a:lnTo>
                    <a:pt x="665" y="406"/>
                  </a:lnTo>
                  <a:lnTo>
                    <a:pt x="667" y="407"/>
                  </a:lnTo>
                  <a:lnTo>
                    <a:pt x="670" y="410"/>
                  </a:lnTo>
                  <a:lnTo>
                    <a:pt x="674" y="413"/>
                  </a:lnTo>
                  <a:lnTo>
                    <a:pt x="676" y="419"/>
                  </a:lnTo>
                  <a:lnTo>
                    <a:pt x="676" y="422"/>
                  </a:lnTo>
                  <a:lnTo>
                    <a:pt x="678" y="425"/>
                  </a:lnTo>
                  <a:lnTo>
                    <a:pt x="678" y="429"/>
                  </a:lnTo>
                  <a:lnTo>
                    <a:pt x="679" y="432"/>
                  </a:lnTo>
                  <a:lnTo>
                    <a:pt x="679" y="437"/>
                  </a:lnTo>
                  <a:lnTo>
                    <a:pt x="680" y="441"/>
                  </a:lnTo>
                  <a:lnTo>
                    <a:pt x="680" y="447"/>
                  </a:lnTo>
                  <a:lnTo>
                    <a:pt x="681" y="453"/>
                  </a:lnTo>
                  <a:lnTo>
                    <a:pt x="683" y="457"/>
                  </a:lnTo>
                  <a:lnTo>
                    <a:pt x="684" y="462"/>
                  </a:lnTo>
                  <a:lnTo>
                    <a:pt x="685" y="468"/>
                  </a:lnTo>
                  <a:lnTo>
                    <a:pt x="685" y="475"/>
                  </a:lnTo>
                  <a:lnTo>
                    <a:pt x="686" y="481"/>
                  </a:lnTo>
                  <a:lnTo>
                    <a:pt x="688" y="487"/>
                  </a:lnTo>
                  <a:lnTo>
                    <a:pt x="689" y="493"/>
                  </a:lnTo>
                  <a:lnTo>
                    <a:pt x="692" y="499"/>
                  </a:lnTo>
                  <a:lnTo>
                    <a:pt x="692" y="505"/>
                  </a:lnTo>
                  <a:lnTo>
                    <a:pt x="693" y="511"/>
                  </a:lnTo>
                  <a:lnTo>
                    <a:pt x="694" y="516"/>
                  </a:lnTo>
                  <a:lnTo>
                    <a:pt x="695" y="524"/>
                  </a:lnTo>
                  <a:lnTo>
                    <a:pt x="697" y="528"/>
                  </a:lnTo>
                  <a:lnTo>
                    <a:pt x="698" y="534"/>
                  </a:lnTo>
                  <a:lnTo>
                    <a:pt x="700" y="540"/>
                  </a:lnTo>
                  <a:lnTo>
                    <a:pt x="702" y="546"/>
                  </a:lnTo>
                  <a:lnTo>
                    <a:pt x="703" y="550"/>
                  </a:lnTo>
                  <a:lnTo>
                    <a:pt x="704" y="556"/>
                  </a:lnTo>
                  <a:lnTo>
                    <a:pt x="707" y="561"/>
                  </a:lnTo>
                  <a:lnTo>
                    <a:pt x="708" y="565"/>
                  </a:lnTo>
                  <a:lnTo>
                    <a:pt x="709" y="570"/>
                  </a:lnTo>
                  <a:lnTo>
                    <a:pt x="712" y="574"/>
                  </a:lnTo>
                  <a:lnTo>
                    <a:pt x="713" y="578"/>
                  </a:lnTo>
                  <a:lnTo>
                    <a:pt x="716" y="581"/>
                  </a:lnTo>
                  <a:lnTo>
                    <a:pt x="718" y="586"/>
                  </a:lnTo>
                  <a:lnTo>
                    <a:pt x="721" y="586"/>
                  </a:lnTo>
                  <a:lnTo>
                    <a:pt x="721" y="583"/>
                  </a:lnTo>
                  <a:lnTo>
                    <a:pt x="722" y="577"/>
                  </a:lnTo>
                  <a:lnTo>
                    <a:pt x="722" y="572"/>
                  </a:lnTo>
                  <a:lnTo>
                    <a:pt x="722" y="568"/>
                  </a:lnTo>
                  <a:lnTo>
                    <a:pt x="722" y="564"/>
                  </a:lnTo>
                  <a:lnTo>
                    <a:pt x="722" y="559"/>
                  </a:lnTo>
                  <a:lnTo>
                    <a:pt x="722" y="553"/>
                  </a:lnTo>
                  <a:lnTo>
                    <a:pt x="721" y="547"/>
                  </a:lnTo>
                  <a:lnTo>
                    <a:pt x="721" y="541"/>
                  </a:lnTo>
                  <a:lnTo>
                    <a:pt x="721" y="536"/>
                  </a:lnTo>
                  <a:lnTo>
                    <a:pt x="719" y="528"/>
                  </a:lnTo>
                  <a:lnTo>
                    <a:pt x="719" y="521"/>
                  </a:lnTo>
                  <a:lnTo>
                    <a:pt x="718" y="513"/>
                  </a:lnTo>
                  <a:lnTo>
                    <a:pt x="717" y="508"/>
                  </a:lnTo>
                  <a:lnTo>
                    <a:pt x="716" y="500"/>
                  </a:lnTo>
                  <a:lnTo>
                    <a:pt x="716" y="493"/>
                  </a:lnTo>
                  <a:lnTo>
                    <a:pt x="716" y="485"/>
                  </a:lnTo>
                  <a:lnTo>
                    <a:pt x="714" y="480"/>
                  </a:lnTo>
                  <a:lnTo>
                    <a:pt x="713" y="474"/>
                  </a:lnTo>
                  <a:lnTo>
                    <a:pt x="713" y="468"/>
                  </a:lnTo>
                  <a:lnTo>
                    <a:pt x="712" y="460"/>
                  </a:lnTo>
                  <a:lnTo>
                    <a:pt x="712" y="456"/>
                  </a:lnTo>
                  <a:lnTo>
                    <a:pt x="710" y="450"/>
                  </a:lnTo>
                  <a:lnTo>
                    <a:pt x="710" y="447"/>
                  </a:lnTo>
                  <a:lnTo>
                    <a:pt x="710" y="441"/>
                  </a:lnTo>
                  <a:lnTo>
                    <a:pt x="710" y="440"/>
                  </a:lnTo>
                  <a:lnTo>
                    <a:pt x="709" y="432"/>
                  </a:lnTo>
                  <a:lnTo>
                    <a:pt x="712" y="426"/>
                  </a:lnTo>
                  <a:lnTo>
                    <a:pt x="714" y="422"/>
                  </a:lnTo>
                  <a:lnTo>
                    <a:pt x="718" y="419"/>
                  </a:lnTo>
                  <a:lnTo>
                    <a:pt x="722" y="416"/>
                  </a:lnTo>
                  <a:lnTo>
                    <a:pt x="727" y="413"/>
                  </a:lnTo>
                  <a:lnTo>
                    <a:pt x="732" y="412"/>
                  </a:lnTo>
                  <a:lnTo>
                    <a:pt x="738" y="412"/>
                  </a:lnTo>
                  <a:lnTo>
                    <a:pt x="743" y="410"/>
                  </a:lnTo>
                  <a:lnTo>
                    <a:pt x="748" y="409"/>
                  </a:lnTo>
                  <a:lnTo>
                    <a:pt x="753" y="409"/>
                  </a:lnTo>
                  <a:lnTo>
                    <a:pt x="759" y="410"/>
                  </a:lnTo>
                  <a:lnTo>
                    <a:pt x="762" y="410"/>
                  </a:lnTo>
                  <a:lnTo>
                    <a:pt x="766" y="410"/>
                  </a:lnTo>
                  <a:lnTo>
                    <a:pt x="767" y="410"/>
                  </a:lnTo>
                  <a:lnTo>
                    <a:pt x="769" y="410"/>
                  </a:lnTo>
                  <a:lnTo>
                    <a:pt x="770" y="412"/>
                  </a:lnTo>
                  <a:lnTo>
                    <a:pt x="772" y="412"/>
                  </a:lnTo>
                  <a:lnTo>
                    <a:pt x="776" y="415"/>
                  </a:lnTo>
                  <a:lnTo>
                    <a:pt x="780" y="416"/>
                  </a:lnTo>
                  <a:lnTo>
                    <a:pt x="784" y="419"/>
                  </a:lnTo>
                  <a:lnTo>
                    <a:pt x="786" y="421"/>
                  </a:lnTo>
                  <a:lnTo>
                    <a:pt x="789" y="422"/>
                  </a:lnTo>
                  <a:lnTo>
                    <a:pt x="793" y="425"/>
                  </a:lnTo>
                  <a:lnTo>
                    <a:pt x="796" y="426"/>
                  </a:lnTo>
                  <a:lnTo>
                    <a:pt x="799" y="428"/>
                  </a:lnTo>
                  <a:lnTo>
                    <a:pt x="802" y="429"/>
                  </a:lnTo>
                  <a:lnTo>
                    <a:pt x="805" y="432"/>
                  </a:lnTo>
                  <a:lnTo>
                    <a:pt x="809" y="434"/>
                  </a:lnTo>
                  <a:lnTo>
                    <a:pt x="813" y="435"/>
                  </a:lnTo>
                  <a:lnTo>
                    <a:pt x="815" y="438"/>
                  </a:lnTo>
                  <a:lnTo>
                    <a:pt x="820" y="440"/>
                  </a:lnTo>
                  <a:lnTo>
                    <a:pt x="824" y="443"/>
                  </a:lnTo>
                  <a:lnTo>
                    <a:pt x="827" y="446"/>
                  </a:lnTo>
                  <a:lnTo>
                    <a:pt x="832" y="447"/>
                  </a:lnTo>
                  <a:lnTo>
                    <a:pt x="836" y="450"/>
                  </a:lnTo>
                  <a:lnTo>
                    <a:pt x="841" y="453"/>
                  </a:lnTo>
                  <a:lnTo>
                    <a:pt x="845" y="454"/>
                  </a:lnTo>
                  <a:lnTo>
                    <a:pt x="850" y="457"/>
                  </a:lnTo>
                  <a:lnTo>
                    <a:pt x="853" y="460"/>
                  </a:lnTo>
                  <a:lnTo>
                    <a:pt x="857" y="462"/>
                  </a:lnTo>
                  <a:lnTo>
                    <a:pt x="861" y="465"/>
                  </a:lnTo>
                  <a:lnTo>
                    <a:pt x="866" y="466"/>
                  </a:lnTo>
                  <a:lnTo>
                    <a:pt x="870" y="468"/>
                  </a:lnTo>
                  <a:lnTo>
                    <a:pt x="874" y="471"/>
                  </a:lnTo>
                  <a:lnTo>
                    <a:pt x="877" y="474"/>
                  </a:lnTo>
                  <a:lnTo>
                    <a:pt x="882" y="475"/>
                  </a:lnTo>
                  <a:lnTo>
                    <a:pt x="886" y="477"/>
                  </a:lnTo>
                  <a:lnTo>
                    <a:pt x="891" y="480"/>
                  </a:lnTo>
                  <a:lnTo>
                    <a:pt x="894" y="481"/>
                  </a:lnTo>
                  <a:lnTo>
                    <a:pt x="899" y="482"/>
                  </a:lnTo>
                  <a:lnTo>
                    <a:pt x="903" y="485"/>
                  </a:lnTo>
                  <a:lnTo>
                    <a:pt x="906" y="487"/>
                  </a:lnTo>
                  <a:lnTo>
                    <a:pt x="910" y="488"/>
                  </a:lnTo>
                  <a:lnTo>
                    <a:pt x="914" y="490"/>
                  </a:lnTo>
                  <a:lnTo>
                    <a:pt x="918" y="491"/>
                  </a:lnTo>
                  <a:lnTo>
                    <a:pt x="922" y="494"/>
                  </a:lnTo>
                  <a:lnTo>
                    <a:pt x="924" y="494"/>
                  </a:lnTo>
                  <a:lnTo>
                    <a:pt x="928" y="496"/>
                  </a:lnTo>
                  <a:lnTo>
                    <a:pt x="931" y="497"/>
                  </a:lnTo>
                  <a:lnTo>
                    <a:pt x="934" y="499"/>
                  </a:lnTo>
                  <a:lnTo>
                    <a:pt x="939" y="500"/>
                  </a:lnTo>
                  <a:lnTo>
                    <a:pt x="944" y="502"/>
                  </a:lnTo>
                  <a:lnTo>
                    <a:pt x="948" y="502"/>
                  </a:lnTo>
                  <a:lnTo>
                    <a:pt x="952" y="502"/>
                  </a:lnTo>
                  <a:lnTo>
                    <a:pt x="955" y="502"/>
                  </a:lnTo>
                  <a:lnTo>
                    <a:pt x="957" y="500"/>
                  </a:lnTo>
                  <a:lnTo>
                    <a:pt x="957" y="496"/>
                  </a:lnTo>
                  <a:lnTo>
                    <a:pt x="952" y="490"/>
                  </a:lnTo>
                  <a:lnTo>
                    <a:pt x="949" y="487"/>
                  </a:lnTo>
                  <a:lnTo>
                    <a:pt x="944" y="482"/>
                  </a:lnTo>
                  <a:lnTo>
                    <a:pt x="939" y="480"/>
                  </a:lnTo>
                  <a:lnTo>
                    <a:pt x="934" y="475"/>
                  </a:lnTo>
                  <a:lnTo>
                    <a:pt x="932" y="474"/>
                  </a:lnTo>
                  <a:lnTo>
                    <a:pt x="928" y="471"/>
                  </a:lnTo>
                  <a:lnTo>
                    <a:pt x="924" y="468"/>
                  </a:lnTo>
                  <a:lnTo>
                    <a:pt x="922" y="466"/>
                  </a:lnTo>
                  <a:lnTo>
                    <a:pt x="918" y="463"/>
                  </a:lnTo>
                  <a:lnTo>
                    <a:pt x="914" y="462"/>
                  </a:lnTo>
                  <a:lnTo>
                    <a:pt x="910" y="460"/>
                  </a:lnTo>
                  <a:lnTo>
                    <a:pt x="908" y="457"/>
                  </a:lnTo>
                  <a:lnTo>
                    <a:pt x="903" y="454"/>
                  </a:lnTo>
                  <a:lnTo>
                    <a:pt x="899" y="453"/>
                  </a:lnTo>
                  <a:lnTo>
                    <a:pt x="895" y="450"/>
                  </a:lnTo>
                  <a:lnTo>
                    <a:pt x="891" y="449"/>
                  </a:lnTo>
                  <a:lnTo>
                    <a:pt x="886" y="446"/>
                  </a:lnTo>
                  <a:lnTo>
                    <a:pt x="882" y="443"/>
                  </a:lnTo>
                  <a:lnTo>
                    <a:pt x="879" y="441"/>
                  </a:lnTo>
                  <a:lnTo>
                    <a:pt x="875" y="440"/>
                  </a:lnTo>
                  <a:lnTo>
                    <a:pt x="870" y="437"/>
                  </a:lnTo>
                  <a:lnTo>
                    <a:pt x="866" y="434"/>
                  </a:lnTo>
                  <a:lnTo>
                    <a:pt x="862" y="431"/>
                  </a:lnTo>
                  <a:lnTo>
                    <a:pt x="857" y="429"/>
                  </a:lnTo>
                  <a:lnTo>
                    <a:pt x="853" y="426"/>
                  </a:lnTo>
                  <a:lnTo>
                    <a:pt x="850" y="424"/>
                  </a:lnTo>
                  <a:lnTo>
                    <a:pt x="845" y="421"/>
                  </a:lnTo>
                  <a:lnTo>
                    <a:pt x="841" y="419"/>
                  </a:lnTo>
                  <a:lnTo>
                    <a:pt x="837" y="416"/>
                  </a:lnTo>
                  <a:lnTo>
                    <a:pt x="833" y="413"/>
                  </a:lnTo>
                  <a:lnTo>
                    <a:pt x="829" y="412"/>
                  </a:lnTo>
                  <a:lnTo>
                    <a:pt x="826" y="409"/>
                  </a:lnTo>
                  <a:lnTo>
                    <a:pt x="822" y="407"/>
                  </a:lnTo>
                  <a:lnTo>
                    <a:pt x="818" y="406"/>
                  </a:lnTo>
                  <a:lnTo>
                    <a:pt x="815" y="403"/>
                  </a:lnTo>
                  <a:lnTo>
                    <a:pt x="812" y="401"/>
                  </a:lnTo>
                  <a:lnTo>
                    <a:pt x="809" y="398"/>
                  </a:lnTo>
                  <a:lnTo>
                    <a:pt x="805" y="397"/>
                  </a:lnTo>
                  <a:lnTo>
                    <a:pt x="803" y="394"/>
                  </a:lnTo>
                  <a:lnTo>
                    <a:pt x="800" y="393"/>
                  </a:lnTo>
                  <a:lnTo>
                    <a:pt x="795" y="388"/>
                  </a:lnTo>
                  <a:lnTo>
                    <a:pt x="791" y="385"/>
                  </a:lnTo>
                  <a:lnTo>
                    <a:pt x="788" y="381"/>
                  </a:lnTo>
                  <a:lnTo>
                    <a:pt x="786" y="378"/>
                  </a:lnTo>
                  <a:lnTo>
                    <a:pt x="785" y="376"/>
                  </a:lnTo>
                  <a:lnTo>
                    <a:pt x="785" y="373"/>
                  </a:lnTo>
                  <a:lnTo>
                    <a:pt x="785" y="367"/>
                  </a:lnTo>
                  <a:lnTo>
                    <a:pt x="784" y="363"/>
                  </a:lnTo>
                  <a:lnTo>
                    <a:pt x="783" y="357"/>
                  </a:lnTo>
                  <a:lnTo>
                    <a:pt x="781" y="350"/>
                  </a:lnTo>
                  <a:lnTo>
                    <a:pt x="779" y="344"/>
                  </a:lnTo>
                  <a:lnTo>
                    <a:pt x="776" y="338"/>
                  </a:lnTo>
                  <a:lnTo>
                    <a:pt x="774" y="331"/>
                  </a:lnTo>
                  <a:lnTo>
                    <a:pt x="771" y="325"/>
                  </a:lnTo>
                  <a:lnTo>
                    <a:pt x="767" y="319"/>
                  </a:lnTo>
                  <a:lnTo>
                    <a:pt x="764" y="311"/>
                  </a:lnTo>
                  <a:lnTo>
                    <a:pt x="760" y="306"/>
                  </a:lnTo>
                  <a:lnTo>
                    <a:pt x="756" y="300"/>
                  </a:lnTo>
                  <a:lnTo>
                    <a:pt x="751" y="295"/>
                  </a:lnTo>
                  <a:lnTo>
                    <a:pt x="748" y="291"/>
                  </a:lnTo>
                  <a:lnTo>
                    <a:pt x="745" y="286"/>
                  </a:lnTo>
                  <a:lnTo>
                    <a:pt x="741" y="283"/>
                  </a:lnTo>
                  <a:lnTo>
                    <a:pt x="736" y="280"/>
                  </a:lnTo>
                  <a:lnTo>
                    <a:pt x="733" y="278"/>
                  </a:lnTo>
                  <a:lnTo>
                    <a:pt x="728" y="275"/>
                  </a:lnTo>
                  <a:lnTo>
                    <a:pt x="726" y="272"/>
                  </a:lnTo>
                  <a:lnTo>
                    <a:pt x="721" y="269"/>
                  </a:lnTo>
                  <a:lnTo>
                    <a:pt x="718" y="266"/>
                  </a:lnTo>
                  <a:lnTo>
                    <a:pt x="714" y="263"/>
                  </a:lnTo>
                  <a:lnTo>
                    <a:pt x="712" y="260"/>
                  </a:lnTo>
                  <a:lnTo>
                    <a:pt x="708" y="254"/>
                  </a:lnTo>
                  <a:lnTo>
                    <a:pt x="704" y="250"/>
                  </a:lnTo>
                  <a:lnTo>
                    <a:pt x="704" y="245"/>
                  </a:lnTo>
                  <a:lnTo>
                    <a:pt x="707" y="242"/>
                  </a:lnTo>
                  <a:lnTo>
                    <a:pt x="709" y="239"/>
                  </a:lnTo>
                  <a:lnTo>
                    <a:pt x="712" y="238"/>
                  </a:lnTo>
                  <a:lnTo>
                    <a:pt x="716" y="233"/>
                  </a:lnTo>
                  <a:lnTo>
                    <a:pt x="721" y="230"/>
                  </a:lnTo>
                  <a:lnTo>
                    <a:pt x="724" y="227"/>
                  </a:lnTo>
                  <a:lnTo>
                    <a:pt x="729" y="223"/>
                  </a:lnTo>
                  <a:lnTo>
                    <a:pt x="735" y="219"/>
                  </a:lnTo>
                  <a:lnTo>
                    <a:pt x="741" y="214"/>
                  </a:lnTo>
                  <a:lnTo>
                    <a:pt x="745" y="210"/>
                  </a:lnTo>
                  <a:lnTo>
                    <a:pt x="751" y="204"/>
                  </a:lnTo>
                  <a:lnTo>
                    <a:pt x="755" y="199"/>
                  </a:lnTo>
                  <a:lnTo>
                    <a:pt x="760" y="195"/>
                  </a:lnTo>
                  <a:lnTo>
                    <a:pt x="762" y="189"/>
                  </a:lnTo>
                  <a:lnTo>
                    <a:pt x="766" y="183"/>
                  </a:lnTo>
                  <a:lnTo>
                    <a:pt x="769" y="179"/>
                  </a:lnTo>
                  <a:lnTo>
                    <a:pt x="771" y="174"/>
                  </a:lnTo>
                  <a:lnTo>
                    <a:pt x="771" y="168"/>
                  </a:lnTo>
                  <a:lnTo>
                    <a:pt x="770" y="164"/>
                  </a:lnTo>
                  <a:lnTo>
                    <a:pt x="769" y="161"/>
                  </a:lnTo>
                  <a:lnTo>
                    <a:pt x="767" y="160"/>
                  </a:lnTo>
                  <a:lnTo>
                    <a:pt x="764" y="157"/>
                  </a:lnTo>
                  <a:lnTo>
                    <a:pt x="760" y="157"/>
                  </a:lnTo>
                  <a:lnTo>
                    <a:pt x="756" y="157"/>
                  </a:lnTo>
                  <a:lnTo>
                    <a:pt x="751" y="160"/>
                  </a:lnTo>
                  <a:lnTo>
                    <a:pt x="746" y="160"/>
                  </a:lnTo>
                  <a:lnTo>
                    <a:pt x="741" y="163"/>
                  </a:lnTo>
                  <a:lnTo>
                    <a:pt x="736" y="164"/>
                  </a:lnTo>
                  <a:lnTo>
                    <a:pt x="732" y="168"/>
                  </a:lnTo>
                  <a:lnTo>
                    <a:pt x="727" y="173"/>
                  </a:lnTo>
                  <a:lnTo>
                    <a:pt x="722" y="176"/>
                  </a:lnTo>
                  <a:lnTo>
                    <a:pt x="718" y="182"/>
                  </a:lnTo>
                  <a:lnTo>
                    <a:pt x="716" y="186"/>
                  </a:lnTo>
                  <a:lnTo>
                    <a:pt x="712" y="191"/>
                  </a:lnTo>
                  <a:lnTo>
                    <a:pt x="709" y="196"/>
                  </a:lnTo>
                  <a:lnTo>
                    <a:pt x="705" y="199"/>
                  </a:lnTo>
                  <a:lnTo>
                    <a:pt x="703" y="205"/>
                  </a:lnTo>
                  <a:lnTo>
                    <a:pt x="700" y="210"/>
                  </a:lnTo>
                  <a:lnTo>
                    <a:pt x="699" y="214"/>
                  </a:lnTo>
                  <a:lnTo>
                    <a:pt x="697" y="219"/>
                  </a:lnTo>
                  <a:lnTo>
                    <a:pt x="694" y="223"/>
                  </a:lnTo>
                  <a:lnTo>
                    <a:pt x="689" y="229"/>
                  </a:lnTo>
                  <a:lnTo>
                    <a:pt x="685" y="235"/>
                  </a:lnTo>
                  <a:lnTo>
                    <a:pt x="680" y="238"/>
                  </a:lnTo>
                  <a:lnTo>
                    <a:pt x="674" y="238"/>
                  </a:lnTo>
                  <a:lnTo>
                    <a:pt x="673" y="238"/>
                  </a:lnTo>
                  <a:lnTo>
                    <a:pt x="669" y="236"/>
                  </a:lnTo>
                  <a:lnTo>
                    <a:pt x="666" y="236"/>
                  </a:lnTo>
                  <a:lnTo>
                    <a:pt x="662" y="236"/>
                  </a:lnTo>
                  <a:lnTo>
                    <a:pt x="659" y="235"/>
                  </a:lnTo>
                  <a:lnTo>
                    <a:pt x="655" y="235"/>
                  </a:lnTo>
                  <a:lnTo>
                    <a:pt x="650" y="233"/>
                  </a:lnTo>
                  <a:lnTo>
                    <a:pt x="643" y="233"/>
                  </a:lnTo>
                  <a:lnTo>
                    <a:pt x="638" y="232"/>
                  </a:lnTo>
                  <a:lnTo>
                    <a:pt x="632" y="232"/>
                  </a:lnTo>
                  <a:lnTo>
                    <a:pt x="626" y="230"/>
                  </a:lnTo>
                  <a:lnTo>
                    <a:pt x="621" y="230"/>
                  </a:lnTo>
                  <a:lnTo>
                    <a:pt x="617" y="230"/>
                  </a:lnTo>
                  <a:lnTo>
                    <a:pt x="613" y="230"/>
                  </a:lnTo>
                  <a:lnTo>
                    <a:pt x="609" y="230"/>
                  </a:lnTo>
                  <a:lnTo>
                    <a:pt x="607" y="230"/>
                  </a:lnTo>
                  <a:lnTo>
                    <a:pt x="603" y="229"/>
                  </a:lnTo>
                  <a:lnTo>
                    <a:pt x="600" y="229"/>
                  </a:lnTo>
                  <a:lnTo>
                    <a:pt x="597" y="229"/>
                  </a:lnTo>
                  <a:lnTo>
                    <a:pt x="594" y="229"/>
                  </a:lnTo>
                  <a:lnTo>
                    <a:pt x="590" y="229"/>
                  </a:lnTo>
                  <a:lnTo>
                    <a:pt x="587" y="227"/>
                  </a:lnTo>
                  <a:lnTo>
                    <a:pt x="584" y="227"/>
                  </a:lnTo>
                  <a:lnTo>
                    <a:pt x="580" y="227"/>
                  </a:lnTo>
                  <a:lnTo>
                    <a:pt x="576" y="226"/>
                  </a:lnTo>
                  <a:lnTo>
                    <a:pt x="574" y="226"/>
                  </a:lnTo>
                  <a:lnTo>
                    <a:pt x="570" y="226"/>
                  </a:lnTo>
                  <a:lnTo>
                    <a:pt x="568" y="226"/>
                  </a:lnTo>
                  <a:lnTo>
                    <a:pt x="564" y="226"/>
                  </a:lnTo>
                  <a:lnTo>
                    <a:pt x="561" y="226"/>
                  </a:lnTo>
                  <a:lnTo>
                    <a:pt x="557" y="224"/>
                  </a:lnTo>
                  <a:lnTo>
                    <a:pt x="555" y="224"/>
                  </a:lnTo>
                  <a:lnTo>
                    <a:pt x="550" y="224"/>
                  </a:lnTo>
                  <a:lnTo>
                    <a:pt x="544" y="224"/>
                  </a:lnTo>
                  <a:lnTo>
                    <a:pt x="539" y="224"/>
                  </a:lnTo>
                  <a:lnTo>
                    <a:pt x="533" y="224"/>
                  </a:lnTo>
                  <a:lnTo>
                    <a:pt x="530" y="223"/>
                  </a:lnTo>
                  <a:lnTo>
                    <a:pt x="526" y="223"/>
                  </a:lnTo>
                  <a:lnTo>
                    <a:pt x="522" y="223"/>
                  </a:lnTo>
                  <a:lnTo>
                    <a:pt x="520" y="223"/>
                  </a:lnTo>
                  <a:lnTo>
                    <a:pt x="517" y="223"/>
                  </a:lnTo>
                  <a:lnTo>
                    <a:pt x="516" y="223"/>
                  </a:lnTo>
                  <a:lnTo>
                    <a:pt x="511" y="221"/>
                  </a:lnTo>
                  <a:lnTo>
                    <a:pt x="508" y="217"/>
                  </a:lnTo>
                  <a:lnTo>
                    <a:pt x="506" y="213"/>
                  </a:lnTo>
                  <a:lnTo>
                    <a:pt x="506" y="210"/>
                  </a:lnTo>
                  <a:lnTo>
                    <a:pt x="504" y="205"/>
                  </a:lnTo>
                  <a:lnTo>
                    <a:pt x="504" y="201"/>
                  </a:lnTo>
                  <a:lnTo>
                    <a:pt x="503" y="195"/>
                  </a:lnTo>
                  <a:lnTo>
                    <a:pt x="503" y="189"/>
                  </a:lnTo>
                  <a:lnTo>
                    <a:pt x="504" y="183"/>
                  </a:lnTo>
                  <a:lnTo>
                    <a:pt x="506" y="177"/>
                  </a:lnTo>
                  <a:lnTo>
                    <a:pt x="506" y="170"/>
                  </a:lnTo>
                  <a:lnTo>
                    <a:pt x="507" y="163"/>
                  </a:lnTo>
                  <a:lnTo>
                    <a:pt x="507" y="160"/>
                  </a:lnTo>
                  <a:lnTo>
                    <a:pt x="508" y="155"/>
                  </a:lnTo>
                  <a:lnTo>
                    <a:pt x="509" y="152"/>
                  </a:lnTo>
                  <a:lnTo>
                    <a:pt x="509" y="148"/>
                  </a:lnTo>
                  <a:lnTo>
                    <a:pt x="511" y="143"/>
                  </a:lnTo>
                  <a:lnTo>
                    <a:pt x="512" y="140"/>
                  </a:lnTo>
                  <a:lnTo>
                    <a:pt x="512" y="136"/>
                  </a:lnTo>
                  <a:lnTo>
                    <a:pt x="513" y="132"/>
                  </a:lnTo>
                  <a:lnTo>
                    <a:pt x="514" y="127"/>
                  </a:lnTo>
                  <a:lnTo>
                    <a:pt x="516" y="123"/>
                  </a:lnTo>
                  <a:lnTo>
                    <a:pt x="517" y="120"/>
                  </a:lnTo>
                  <a:lnTo>
                    <a:pt x="520" y="115"/>
                  </a:lnTo>
                  <a:lnTo>
                    <a:pt x="520" y="111"/>
                  </a:lnTo>
                  <a:lnTo>
                    <a:pt x="522" y="106"/>
                  </a:lnTo>
                  <a:lnTo>
                    <a:pt x="523" y="104"/>
                  </a:lnTo>
                  <a:lnTo>
                    <a:pt x="526" y="99"/>
                  </a:lnTo>
                  <a:lnTo>
                    <a:pt x="527" y="95"/>
                  </a:lnTo>
                  <a:lnTo>
                    <a:pt x="528" y="92"/>
                  </a:lnTo>
                  <a:lnTo>
                    <a:pt x="531" y="87"/>
                  </a:lnTo>
                  <a:lnTo>
                    <a:pt x="532" y="84"/>
                  </a:lnTo>
                  <a:lnTo>
                    <a:pt x="533" y="80"/>
                  </a:lnTo>
                  <a:lnTo>
                    <a:pt x="536" y="77"/>
                  </a:lnTo>
                  <a:lnTo>
                    <a:pt x="537" y="73"/>
                  </a:lnTo>
                  <a:lnTo>
                    <a:pt x="539" y="71"/>
                  </a:lnTo>
                  <a:lnTo>
                    <a:pt x="542" y="65"/>
                  </a:lnTo>
                  <a:lnTo>
                    <a:pt x="546" y="59"/>
                  </a:lnTo>
                  <a:lnTo>
                    <a:pt x="550" y="55"/>
                  </a:lnTo>
                  <a:lnTo>
                    <a:pt x="552" y="52"/>
                  </a:lnTo>
                  <a:lnTo>
                    <a:pt x="556" y="49"/>
                  </a:lnTo>
                  <a:lnTo>
                    <a:pt x="560" y="47"/>
                  </a:lnTo>
                  <a:lnTo>
                    <a:pt x="561" y="46"/>
                  </a:lnTo>
                  <a:lnTo>
                    <a:pt x="564" y="46"/>
                  </a:lnTo>
                  <a:lnTo>
                    <a:pt x="568" y="46"/>
                  </a:lnTo>
                  <a:lnTo>
                    <a:pt x="573" y="47"/>
                  </a:lnTo>
                  <a:lnTo>
                    <a:pt x="576" y="47"/>
                  </a:lnTo>
                  <a:lnTo>
                    <a:pt x="583" y="49"/>
                  </a:lnTo>
                  <a:lnTo>
                    <a:pt x="585" y="49"/>
                  </a:lnTo>
                  <a:lnTo>
                    <a:pt x="588" y="50"/>
                  </a:lnTo>
                  <a:lnTo>
                    <a:pt x="592" y="50"/>
                  </a:lnTo>
                  <a:lnTo>
                    <a:pt x="595" y="52"/>
                  </a:lnTo>
                  <a:lnTo>
                    <a:pt x="598" y="52"/>
                  </a:lnTo>
                  <a:lnTo>
                    <a:pt x="602" y="53"/>
                  </a:lnTo>
                  <a:lnTo>
                    <a:pt x="604" y="55"/>
                  </a:lnTo>
                  <a:lnTo>
                    <a:pt x="609" y="56"/>
                  </a:lnTo>
                  <a:lnTo>
                    <a:pt x="612" y="56"/>
                  </a:lnTo>
                  <a:lnTo>
                    <a:pt x="616" y="58"/>
                  </a:lnTo>
                  <a:lnTo>
                    <a:pt x="621" y="59"/>
                  </a:lnTo>
                  <a:lnTo>
                    <a:pt x="624" y="61"/>
                  </a:lnTo>
                  <a:lnTo>
                    <a:pt x="627" y="62"/>
                  </a:lnTo>
                  <a:lnTo>
                    <a:pt x="632" y="64"/>
                  </a:lnTo>
                  <a:lnTo>
                    <a:pt x="636" y="65"/>
                  </a:lnTo>
                  <a:lnTo>
                    <a:pt x="641" y="67"/>
                  </a:lnTo>
                  <a:lnTo>
                    <a:pt x="645" y="68"/>
                  </a:lnTo>
                  <a:lnTo>
                    <a:pt x="650" y="70"/>
                  </a:lnTo>
                  <a:lnTo>
                    <a:pt x="654" y="71"/>
                  </a:lnTo>
                  <a:lnTo>
                    <a:pt x="657" y="73"/>
                  </a:lnTo>
                  <a:lnTo>
                    <a:pt x="661" y="74"/>
                  </a:lnTo>
                  <a:lnTo>
                    <a:pt x="666" y="76"/>
                  </a:lnTo>
                  <a:lnTo>
                    <a:pt x="670" y="77"/>
                  </a:lnTo>
                  <a:lnTo>
                    <a:pt x="675" y="78"/>
                  </a:lnTo>
                  <a:lnTo>
                    <a:pt x="679" y="80"/>
                  </a:lnTo>
                  <a:lnTo>
                    <a:pt x="684" y="81"/>
                  </a:lnTo>
                  <a:lnTo>
                    <a:pt x="688" y="83"/>
                  </a:lnTo>
                  <a:lnTo>
                    <a:pt x="692" y="86"/>
                  </a:lnTo>
                  <a:lnTo>
                    <a:pt x="697" y="86"/>
                  </a:lnTo>
                  <a:lnTo>
                    <a:pt x="700" y="87"/>
                  </a:lnTo>
                  <a:lnTo>
                    <a:pt x="704" y="89"/>
                  </a:lnTo>
                  <a:lnTo>
                    <a:pt x="709" y="92"/>
                  </a:lnTo>
                  <a:lnTo>
                    <a:pt x="712" y="92"/>
                  </a:lnTo>
                  <a:lnTo>
                    <a:pt x="717" y="95"/>
                  </a:lnTo>
                  <a:lnTo>
                    <a:pt x="721" y="96"/>
                  </a:lnTo>
                  <a:lnTo>
                    <a:pt x="724" y="98"/>
                  </a:lnTo>
                  <a:lnTo>
                    <a:pt x="728" y="99"/>
                  </a:lnTo>
                  <a:lnTo>
                    <a:pt x="732" y="101"/>
                  </a:lnTo>
                  <a:lnTo>
                    <a:pt x="735" y="101"/>
                  </a:lnTo>
                  <a:lnTo>
                    <a:pt x="740" y="104"/>
                  </a:lnTo>
                  <a:lnTo>
                    <a:pt x="742" y="105"/>
                  </a:lnTo>
                  <a:lnTo>
                    <a:pt x="746" y="106"/>
                  </a:lnTo>
                  <a:lnTo>
                    <a:pt x="750" y="106"/>
                  </a:lnTo>
                  <a:lnTo>
                    <a:pt x="752" y="109"/>
                  </a:lnTo>
                  <a:lnTo>
                    <a:pt x="757" y="111"/>
                  </a:lnTo>
                  <a:lnTo>
                    <a:pt x="764" y="114"/>
                  </a:lnTo>
                  <a:lnTo>
                    <a:pt x="769" y="115"/>
                  </a:lnTo>
                  <a:lnTo>
                    <a:pt x="774" y="118"/>
                  </a:lnTo>
                  <a:lnTo>
                    <a:pt x="776" y="120"/>
                  </a:lnTo>
                  <a:lnTo>
                    <a:pt x="781" y="123"/>
                  </a:lnTo>
                  <a:lnTo>
                    <a:pt x="785" y="126"/>
                  </a:lnTo>
                  <a:lnTo>
                    <a:pt x="791" y="129"/>
                  </a:lnTo>
                  <a:lnTo>
                    <a:pt x="795" y="133"/>
                  </a:lnTo>
                  <a:lnTo>
                    <a:pt x="800" y="136"/>
                  </a:lnTo>
                  <a:lnTo>
                    <a:pt x="807" y="140"/>
                  </a:lnTo>
                  <a:lnTo>
                    <a:pt x="813" y="146"/>
                  </a:lnTo>
                  <a:lnTo>
                    <a:pt x="818" y="151"/>
                  </a:lnTo>
                  <a:lnTo>
                    <a:pt x="824" y="155"/>
                  </a:lnTo>
                  <a:lnTo>
                    <a:pt x="829" y="161"/>
                  </a:lnTo>
                  <a:lnTo>
                    <a:pt x="836" y="168"/>
                  </a:lnTo>
                  <a:lnTo>
                    <a:pt x="842" y="174"/>
                  </a:lnTo>
                  <a:lnTo>
                    <a:pt x="848" y="180"/>
                  </a:lnTo>
                  <a:lnTo>
                    <a:pt x="851" y="183"/>
                  </a:lnTo>
                  <a:lnTo>
                    <a:pt x="855" y="188"/>
                  </a:lnTo>
                  <a:lnTo>
                    <a:pt x="857" y="191"/>
                  </a:lnTo>
                  <a:lnTo>
                    <a:pt x="861" y="195"/>
                  </a:lnTo>
                  <a:lnTo>
                    <a:pt x="867" y="201"/>
                  </a:lnTo>
                  <a:lnTo>
                    <a:pt x="874" y="208"/>
                  </a:lnTo>
                  <a:lnTo>
                    <a:pt x="876" y="211"/>
                  </a:lnTo>
                  <a:lnTo>
                    <a:pt x="879" y="214"/>
                  </a:lnTo>
                  <a:lnTo>
                    <a:pt x="881" y="219"/>
                  </a:lnTo>
                  <a:lnTo>
                    <a:pt x="885" y="223"/>
                  </a:lnTo>
                  <a:lnTo>
                    <a:pt x="888" y="226"/>
                  </a:lnTo>
                  <a:lnTo>
                    <a:pt x="891" y="230"/>
                  </a:lnTo>
                  <a:lnTo>
                    <a:pt x="893" y="233"/>
                  </a:lnTo>
                  <a:lnTo>
                    <a:pt x="896" y="238"/>
                  </a:lnTo>
                  <a:lnTo>
                    <a:pt x="899" y="241"/>
                  </a:lnTo>
                  <a:lnTo>
                    <a:pt x="903" y="245"/>
                  </a:lnTo>
                  <a:lnTo>
                    <a:pt x="904" y="250"/>
                  </a:lnTo>
                  <a:lnTo>
                    <a:pt x="908" y="252"/>
                  </a:lnTo>
                  <a:lnTo>
                    <a:pt x="910" y="257"/>
                  </a:lnTo>
                  <a:lnTo>
                    <a:pt x="913" y="260"/>
                  </a:lnTo>
                  <a:lnTo>
                    <a:pt x="915" y="264"/>
                  </a:lnTo>
                  <a:lnTo>
                    <a:pt x="918" y="267"/>
                  </a:lnTo>
                  <a:lnTo>
                    <a:pt x="920" y="272"/>
                  </a:lnTo>
                  <a:lnTo>
                    <a:pt x="922" y="275"/>
                  </a:lnTo>
                  <a:lnTo>
                    <a:pt x="924" y="279"/>
                  </a:lnTo>
                  <a:lnTo>
                    <a:pt x="927" y="283"/>
                  </a:lnTo>
                  <a:lnTo>
                    <a:pt x="929" y="286"/>
                  </a:lnTo>
                  <a:lnTo>
                    <a:pt x="932" y="291"/>
                  </a:lnTo>
                  <a:lnTo>
                    <a:pt x="933" y="294"/>
                  </a:lnTo>
                  <a:lnTo>
                    <a:pt x="936" y="298"/>
                  </a:lnTo>
                  <a:lnTo>
                    <a:pt x="938" y="301"/>
                  </a:lnTo>
                  <a:lnTo>
                    <a:pt x="939" y="306"/>
                  </a:lnTo>
                  <a:lnTo>
                    <a:pt x="941" y="308"/>
                  </a:lnTo>
                  <a:lnTo>
                    <a:pt x="943" y="313"/>
                  </a:lnTo>
                  <a:lnTo>
                    <a:pt x="946" y="319"/>
                  </a:lnTo>
                  <a:lnTo>
                    <a:pt x="948" y="326"/>
                  </a:lnTo>
                  <a:lnTo>
                    <a:pt x="949" y="329"/>
                  </a:lnTo>
                  <a:lnTo>
                    <a:pt x="951" y="334"/>
                  </a:lnTo>
                  <a:lnTo>
                    <a:pt x="952" y="338"/>
                  </a:lnTo>
                  <a:lnTo>
                    <a:pt x="955" y="342"/>
                  </a:lnTo>
                  <a:lnTo>
                    <a:pt x="956" y="345"/>
                  </a:lnTo>
                  <a:lnTo>
                    <a:pt x="957" y="350"/>
                  </a:lnTo>
                  <a:lnTo>
                    <a:pt x="957" y="354"/>
                  </a:lnTo>
                  <a:lnTo>
                    <a:pt x="960" y="357"/>
                  </a:lnTo>
                  <a:lnTo>
                    <a:pt x="961" y="362"/>
                  </a:lnTo>
                  <a:lnTo>
                    <a:pt x="962" y="366"/>
                  </a:lnTo>
                  <a:lnTo>
                    <a:pt x="963" y="370"/>
                  </a:lnTo>
                  <a:lnTo>
                    <a:pt x="965" y="375"/>
                  </a:lnTo>
                  <a:lnTo>
                    <a:pt x="965" y="378"/>
                  </a:lnTo>
                  <a:lnTo>
                    <a:pt x="966" y="382"/>
                  </a:lnTo>
                  <a:lnTo>
                    <a:pt x="967" y="387"/>
                  </a:lnTo>
                  <a:lnTo>
                    <a:pt x="968" y="391"/>
                  </a:lnTo>
                  <a:lnTo>
                    <a:pt x="968" y="395"/>
                  </a:lnTo>
                  <a:lnTo>
                    <a:pt x="971" y="400"/>
                  </a:lnTo>
                  <a:lnTo>
                    <a:pt x="971" y="404"/>
                  </a:lnTo>
                  <a:lnTo>
                    <a:pt x="974" y="409"/>
                  </a:lnTo>
                  <a:lnTo>
                    <a:pt x="974" y="412"/>
                  </a:lnTo>
                  <a:lnTo>
                    <a:pt x="975" y="416"/>
                  </a:lnTo>
                  <a:lnTo>
                    <a:pt x="975" y="421"/>
                  </a:lnTo>
                  <a:lnTo>
                    <a:pt x="976" y="426"/>
                  </a:lnTo>
                  <a:lnTo>
                    <a:pt x="977" y="429"/>
                  </a:lnTo>
                  <a:lnTo>
                    <a:pt x="979" y="434"/>
                  </a:lnTo>
                  <a:lnTo>
                    <a:pt x="979" y="438"/>
                  </a:lnTo>
                  <a:lnTo>
                    <a:pt x="980" y="443"/>
                  </a:lnTo>
                  <a:lnTo>
                    <a:pt x="980" y="447"/>
                  </a:lnTo>
                  <a:lnTo>
                    <a:pt x="981" y="452"/>
                  </a:lnTo>
                  <a:lnTo>
                    <a:pt x="981" y="454"/>
                  </a:lnTo>
                  <a:lnTo>
                    <a:pt x="981" y="459"/>
                  </a:lnTo>
                  <a:lnTo>
                    <a:pt x="982" y="463"/>
                  </a:lnTo>
                  <a:lnTo>
                    <a:pt x="982" y="468"/>
                  </a:lnTo>
                  <a:lnTo>
                    <a:pt x="984" y="471"/>
                  </a:lnTo>
                  <a:lnTo>
                    <a:pt x="984" y="475"/>
                  </a:lnTo>
                  <a:lnTo>
                    <a:pt x="984" y="480"/>
                  </a:lnTo>
                  <a:lnTo>
                    <a:pt x="985" y="484"/>
                  </a:lnTo>
                  <a:lnTo>
                    <a:pt x="985" y="488"/>
                  </a:lnTo>
                  <a:lnTo>
                    <a:pt x="985" y="491"/>
                  </a:lnTo>
                  <a:lnTo>
                    <a:pt x="985" y="496"/>
                  </a:lnTo>
                  <a:lnTo>
                    <a:pt x="985" y="499"/>
                  </a:lnTo>
                  <a:lnTo>
                    <a:pt x="985" y="503"/>
                  </a:lnTo>
                  <a:lnTo>
                    <a:pt x="986" y="508"/>
                  </a:lnTo>
                  <a:lnTo>
                    <a:pt x="985" y="513"/>
                  </a:lnTo>
                  <a:lnTo>
                    <a:pt x="985" y="521"/>
                  </a:lnTo>
                  <a:lnTo>
                    <a:pt x="985" y="528"/>
                  </a:lnTo>
                  <a:lnTo>
                    <a:pt x="985" y="534"/>
                  </a:lnTo>
                  <a:lnTo>
                    <a:pt x="984" y="540"/>
                  </a:lnTo>
                  <a:lnTo>
                    <a:pt x="984" y="546"/>
                  </a:lnTo>
                  <a:lnTo>
                    <a:pt x="982" y="552"/>
                  </a:lnTo>
                  <a:lnTo>
                    <a:pt x="981" y="558"/>
                  </a:lnTo>
                  <a:lnTo>
                    <a:pt x="980" y="564"/>
                  </a:lnTo>
                  <a:lnTo>
                    <a:pt x="979" y="568"/>
                  </a:lnTo>
                  <a:lnTo>
                    <a:pt x="976" y="572"/>
                  </a:lnTo>
                  <a:lnTo>
                    <a:pt x="975" y="578"/>
                  </a:lnTo>
                  <a:lnTo>
                    <a:pt x="971" y="583"/>
                  </a:lnTo>
                  <a:lnTo>
                    <a:pt x="968" y="587"/>
                  </a:lnTo>
                  <a:lnTo>
                    <a:pt x="966" y="593"/>
                  </a:lnTo>
                  <a:lnTo>
                    <a:pt x="963" y="598"/>
                  </a:lnTo>
                  <a:lnTo>
                    <a:pt x="961" y="602"/>
                  </a:lnTo>
                  <a:lnTo>
                    <a:pt x="957" y="606"/>
                  </a:lnTo>
                  <a:lnTo>
                    <a:pt x="955" y="611"/>
                  </a:lnTo>
                  <a:lnTo>
                    <a:pt x="951" y="615"/>
                  </a:lnTo>
                  <a:lnTo>
                    <a:pt x="948" y="620"/>
                  </a:lnTo>
                  <a:lnTo>
                    <a:pt x="944" y="624"/>
                  </a:lnTo>
                  <a:lnTo>
                    <a:pt x="941" y="627"/>
                  </a:lnTo>
                  <a:lnTo>
                    <a:pt x="938" y="631"/>
                  </a:lnTo>
                  <a:lnTo>
                    <a:pt x="933" y="634"/>
                  </a:lnTo>
                  <a:lnTo>
                    <a:pt x="929" y="637"/>
                  </a:lnTo>
                  <a:lnTo>
                    <a:pt x="927" y="640"/>
                  </a:lnTo>
                  <a:lnTo>
                    <a:pt x="923" y="645"/>
                  </a:lnTo>
                  <a:lnTo>
                    <a:pt x="919" y="648"/>
                  </a:lnTo>
                  <a:lnTo>
                    <a:pt x="915" y="649"/>
                  </a:lnTo>
                  <a:lnTo>
                    <a:pt x="912" y="652"/>
                  </a:lnTo>
                  <a:lnTo>
                    <a:pt x="908" y="655"/>
                  </a:lnTo>
                  <a:lnTo>
                    <a:pt x="904" y="657"/>
                  </a:lnTo>
                  <a:lnTo>
                    <a:pt x="900" y="658"/>
                  </a:lnTo>
                  <a:lnTo>
                    <a:pt x="898" y="658"/>
                  </a:lnTo>
                  <a:lnTo>
                    <a:pt x="894" y="659"/>
                  </a:lnTo>
                  <a:lnTo>
                    <a:pt x="890" y="661"/>
                  </a:lnTo>
                  <a:lnTo>
                    <a:pt x="886" y="661"/>
                  </a:lnTo>
                  <a:lnTo>
                    <a:pt x="884" y="661"/>
                  </a:lnTo>
                  <a:lnTo>
                    <a:pt x="881" y="662"/>
                  </a:lnTo>
                  <a:lnTo>
                    <a:pt x="879" y="661"/>
                  </a:lnTo>
                  <a:lnTo>
                    <a:pt x="875" y="661"/>
                  </a:lnTo>
                  <a:lnTo>
                    <a:pt x="871" y="659"/>
                  </a:lnTo>
                  <a:lnTo>
                    <a:pt x="867" y="659"/>
                  </a:lnTo>
                  <a:lnTo>
                    <a:pt x="863" y="658"/>
                  </a:lnTo>
                  <a:lnTo>
                    <a:pt x="861" y="657"/>
                  </a:lnTo>
                  <a:lnTo>
                    <a:pt x="857" y="655"/>
                  </a:lnTo>
                  <a:lnTo>
                    <a:pt x="852" y="655"/>
                  </a:lnTo>
                  <a:lnTo>
                    <a:pt x="848" y="652"/>
                  </a:lnTo>
                  <a:lnTo>
                    <a:pt x="843" y="651"/>
                  </a:lnTo>
                  <a:lnTo>
                    <a:pt x="839" y="649"/>
                  </a:lnTo>
                  <a:lnTo>
                    <a:pt x="834" y="649"/>
                  </a:lnTo>
                  <a:lnTo>
                    <a:pt x="829" y="648"/>
                  </a:lnTo>
                  <a:lnTo>
                    <a:pt x="824" y="646"/>
                  </a:lnTo>
                  <a:lnTo>
                    <a:pt x="820" y="645"/>
                  </a:lnTo>
                  <a:lnTo>
                    <a:pt x="815" y="643"/>
                  </a:lnTo>
                  <a:lnTo>
                    <a:pt x="810" y="640"/>
                  </a:lnTo>
                  <a:lnTo>
                    <a:pt x="805" y="640"/>
                  </a:lnTo>
                  <a:lnTo>
                    <a:pt x="800" y="639"/>
                  </a:lnTo>
                  <a:lnTo>
                    <a:pt x="795" y="637"/>
                  </a:lnTo>
                  <a:lnTo>
                    <a:pt x="790" y="636"/>
                  </a:lnTo>
                  <a:lnTo>
                    <a:pt x="785" y="634"/>
                  </a:lnTo>
                  <a:lnTo>
                    <a:pt x="780" y="633"/>
                  </a:lnTo>
                  <a:lnTo>
                    <a:pt x="775" y="633"/>
                  </a:lnTo>
                  <a:lnTo>
                    <a:pt x="770" y="631"/>
                  </a:lnTo>
                  <a:lnTo>
                    <a:pt x="766" y="630"/>
                  </a:lnTo>
                  <a:lnTo>
                    <a:pt x="761" y="628"/>
                  </a:lnTo>
                  <a:lnTo>
                    <a:pt x="757" y="628"/>
                  </a:lnTo>
                  <a:lnTo>
                    <a:pt x="752" y="628"/>
                  </a:lnTo>
                  <a:lnTo>
                    <a:pt x="748" y="628"/>
                  </a:lnTo>
                  <a:lnTo>
                    <a:pt x="745" y="628"/>
                  </a:lnTo>
                  <a:lnTo>
                    <a:pt x="741" y="628"/>
                  </a:lnTo>
                  <a:lnTo>
                    <a:pt x="736" y="628"/>
                  </a:lnTo>
                  <a:lnTo>
                    <a:pt x="733" y="628"/>
                  </a:lnTo>
                  <a:lnTo>
                    <a:pt x="729" y="630"/>
                  </a:lnTo>
                  <a:lnTo>
                    <a:pt x="727" y="630"/>
                  </a:lnTo>
                  <a:lnTo>
                    <a:pt x="721" y="631"/>
                  </a:lnTo>
                  <a:lnTo>
                    <a:pt x="716" y="633"/>
                  </a:lnTo>
                  <a:lnTo>
                    <a:pt x="710" y="634"/>
                  </a:lnTo>
                  <a:lnTo>
                    <a:pt x="708" y="636"/>
                  </a:lnTo>
                  <a:lnTo>
                    <a:pt x="704" y="637"/>
                  </a:lnTo>
                  <a:lnTo>
                    <a:pt x="702" y="639"/>
                  </a:lnTo>
                  <a:lnTo>
                    <a:pt x="697" y="640"/>
                  </a:lnTo>
                  <a:lnTo>
                    <a:pt x="692" y="640"/>
                  </a:lnTo>
                  <a:lnTo>
                    <a:pt x="688" y="639"/>
                  </a:lnTo>
                  <a:lnTo>
                    <a:pt x="685" y="637"/>
                  </a:lnTo>
                  <a:lnTo>
                    <a:pt x="683" y="636"/>
                  </a:lnTo>
                  <a:lnTo>
                    <a:pt x="680" y="633"/>
                  </a:lnTo>
                  <a:lnTo>
                    <a:pt x="678" y="631"/>
                  </a:lnTo>
                  <a:lnTo>
                    <a:pt x="674" y="628"/>
                  </a:lnTo>
                  <a:lnTo>
                    <a:pt x="671" y="627"/>
                  </a:lnTo>
                  <a:lnTo>
                    <a:pt x="667" y="624"/>
                  </a:lnTo>
                  <a:lnTo>
                    <a:pt x="662" y="620"/>
                  </a:lnTo>
                  <a:lnTo>
                    <a:pt x="657" y="618"/>
                  </a:lnTo>
                  <a:lnTo>
                    <a:pt x="652" y="614"/>
                  </a:lnTo>
                  <a:lnTo>
                    <a:pt x="647" y="611"/>
                  </a:lnTo>
                  <a:lnTo>
                    <a:pt x="643" y="609"/>
                  </a:lnTo>
                  <a:lnTo>
                    <a:pt x="640" y="606"/>
                  </a:lnTo>
                  <a:lnTo>
                    <a:pt x="637" y="605"/>
                  </a:lnTo>
                  <a:lnTo>
                    <a:pt x="633" y="603"/>
                  </a:lnTo>
                  <a:lnTo>
                    <a:pt x="630" y="600"/>
                  </a:lnTo>
                  <a:lnTo>
                    <a:pt x="627" y="599"/>
                  </a:lnTo>
                  <a:lnTo>
                    <a:pt x="623" y="598"/>
                  </a:lnTo>
                  <a:lnTo>
                    <a:pt x="619" y="596"/>
                  </a:lnTo>
                  <a:lnTo>
                    <a:pt x="616" y="593"/>
                  </a:lnTo>
                  <a:lnTo>
                    <a:pt x="612" y="592"/>
                  </a:lnTo>
                  <a:lnTo>
                    <a:pt x="608" y="590"/>
                  </a:lnTo>
                  <a:lnTo>
                    <a:pt x="604" y="587"/>
                  </a:lnTo>
                  <a:lnTo>
                    <a:pt x="600" y="586"/>
                  </a:lnTo>
                  <a:lnTo>
                    <a:pt x="597" y="584"/>
                  </a:lnTo>
                  <a:lnTo>
                    <a:pt x="592" y="581"/>
                  </a:lnTo>
                  <a:lnTo>
                    <a:pt x="589" y="580"/>
                  </a:lnTo>
                  <a:lnTo>
                    <a:pt x="584" y="578"/>
                  </a:lnTo>
                  <a:lnTo>
                    <a:pt x="580" y="575"/>
                  </a:lnTo>
                  <a:lnTo>
                    <a:pt x="575" y="574"/>
                  </a:lnTo>
                  <a:lnTo>
                    <a:pt x="571" y="571"/>
                  </a:lnTo>
                  <a:lnTo>
                    <a:pt x="568" y="570"/>
                  </a:lnTo>
                  <a:lnTo>
                    <a:pt x="563" y="568"/>
                  </a:lnTo>
                  <a:lnTo>
                    <a:pt x="559" y="565"/>
                  </a:lnTo>
                  <a:lnTo>
                    <a:pt x="555" y="565"/>
                  </a:lnTo>
                  <a:lnTo>
                    <a:pt x="550" y="562"/>
                  </a:lnTo>
                  <a:lnTo>
                    <a:pt x="546" y="561"/>
                  </a:lnTo>
                  <a:lnTo>
                    <a:pt x="541" y="558"/>
                  </a:lnTo>
                  <a:lnTo>
                    <a:pt x="537" y="558"/>
                  </a:lnTo>
                  <a:lnTo>
                    <a:pt x="533" y="555"/>
                  </a:lnTo>
                  <a:lnTo>
                    <a:pt x="528" y="553"/>
                  </a:lnTo>
                  <a:lnTo>
                    <a:pt x="525" y="552"/>
                  </a:lnTo>
                  <a:lnTo>
                    <a:pt x="520" y="552"/>
                  </a:lnTo>
                  <a:lnTo>
                    <a:pt x="516" y="550"/>
                  </a:lnTo>
                  <a:lnTo>
                    <a:pt x="512" y="549"/>
                  </a:lnTo>
                  <a:lnTo>
                    <a:pt x="507" y="547"/>
                  </a:lnTo>
                  <a:lnTo>
                    <a:pt x="503" y="546"/>
                  </a:lnTo>
                  <a:lnTo>
                    <a:pt x="498" y="544"/>
                  </a:lnTo>
                  <a:lnTo>
                    <a:pt x="494" y="544"/>
                  </a:lnTo>
                  <a:lnTo>
                    <a:pt x="490" y="543"/>
                  </a:lnTo>
                  <a:lnTo>
                    <a:pt x="487" y="543"/>
                  </a:lnTo>
                  <a:lnTo>
                    <a:pt x="482" y="541"/>
                  </a:lnTo>
                  <a:lnTo>
                    <a:pt x="478" y="541"/>
                  </a:lnTo>
                  <a:lnTo>
                    <a:pt x="474" y="541"/>
                  </a:lnTo>
                  <a:lnTo>
                    <a:pt x="470" y="541"/>
                  </a:lnTo>
                  <a:lnTo>
                    <a:pt x="468" y="540"/>
                  </a:lnTo>
                  <a:lnTo>
                    <a:pt x="464" y="540"/>
                  </a:lnTo>
                  <a:lnTo>
                    <a:pt x="460" y="540"/>
                  </a:lnTo>
                  <a:lnTo>
                    <a:pt x="456" y="541"/>
                  </a:lnTo>
                  <a:lnTo>
                    <a:pt x="453" y="541"/>
                  </a:lnTo>
                  <a:lnTo>
                    <a:pt x="449" y="541"/>
                  </a:lnTo>
                  <a:lnTo>
                    <a:pt x="444" y="541"/>
                  </a:lnTo>
                  <a:lnTo>
                    <a:pt x="440" y="541"/>
                  </a:lnTo>
                  <a:lnTo>
                    <a:pt x="435" y="541"/>
                  </a:lnTo>
                  <a:lnTo>
                    <a:pt x="430" y="541"/>
                  </a:lnTo>
                  <a:lnTo>
                    <a:pt x="423" y="541"/>
                  </a:lnTo>
                  <a:lnTo>
                    <a:pt x="418" y="543"/>
                  </a:lnTo>
                  <a:lnTo>
                    <a:pt x="415" y="543"/>
                  </a:lnTo>
                  <a:lnTo>
                    <a:pt x="412" y="543"/>
                  </a:lnTo>
                  <a:lnTo>
                    <a:pt x="408" y="543"/>
                  </a:lnTo>
                  <a:lnTo>
                    <a:pt x="406" y="543"/>
                  </a:lnTo>
                  <a:lnTo>
                    <a:pt x="402" y="543"/>
                  </a:lnTo>
                  <a:lnTo>
                    <a:pt x="398" y="543"/>
                  </a:lnTo>
                  <a:lnTo>
                    <a:pt x="396" y="543"/>
                  </a:lnTo>
                  <a:lnTo>
                    <a:pt x="392" y="543"/>
                  </a:lnTo>
                  <a:lnTo>
                    <a:pt x="388" y="543"/>
                  </a:lnTo>
                  <a:lnTo>
                    <a:pt x="385" y="543"/>
                  </a:lnTo>
                  <a:lnTo>
                    <a:pt x="382" y="543"/>
                  </a:lnTo>
                  <a:lnTo>
                    <a:pt x="378" y="544"/>
                  </a:lnTo>
                  <a:lnTo>
                    <a:pt x="374" y="544"/>
                  </a:lnTo>
                  <a:lnTo>
                    <a:pt x="370" y="544"/>
                  </a:lnTo>
                  <a:lnTo>
                    <a:pt x="367" y="544"/>
                  </a:lnTo>
                  <a:lnTo>
                    <a:pt x="363" y="546"/>
                  </a:lnTo>
                  <a:lnTo>
                    <a:pt x="359" y="546"/>
                  </a:lnTo>
                  <a:lnTo>
                    <a:pt x="355" y="546"/>
                  </a:lnTo>
                  <a:lnTo>
                    <a:pt x="350" y="546"/>
                  </a:lnTo>
                  <a:lnTo>
                    <a:pt x="348" y="547"/>
                  </a:lnTo>
                  <a:lnTo>
                    <a:pt x="342" y="547"/>
                  </a:lnTo>
                  <a:lnTo>
                    <a:pt x="339" y="547"/>
                  </a:lnTo>
                  <a:lnTo>
                    <a:pt x="335" y="549"/>
                  </a:lnTo>
                  <a:lnTo>
                    <a:pt x="331" y="549"/>
                  </a:lnTo>
                  <a:lnTo>
                    <a:pt x="326" y="549"/>
                  </a:lnTo>
                  <a:lnTo>
                    <a:pt x="322" y="550"/>
                  </a:lnTo>
                  <a:lnTo>
                    <a:pt x="318" y="550"/>
                  </a:lnTo>
                  <a:lnTo>
                    <a:pt x="315" y="550"/>
                  </a:lnTo>
                  <a:lnTo>
                    <a:pt x="310" y="550"/>
                  </a:lnTo>
                  <a:lnTo>
                    <a:pt x="306" y="552"/>
                  </a:lnTo>
                  <a:lnTo>
                    <a:pt x="302" y="552"/>
                  </a:lnTo>
                  <a:lnTo>
                    <a:pt x="297" y="553"/>
                  </a:lnTo>
                  <a:lnTo>
                    <a:pt x="292" y="553"/>
                  </a:lnTo>
                  <a:lnTo>
                    <a:pt x="288" y="555"/>
                  </a:lnTo>
                  <a:lnTo>
                    <a:pt x="284" y="555"/>
                  </a:lnTo>
                  <a:lnTo>
                    <a:pt x="279" y="556"/>
                  </a:lnTo>
                  <a:lnTo>
                    <a:pt x="274" y="558"/>
                  </a:lnTo>
                  <a:lnTo>
                    <a:pt x="270" y="558"/>
                  </a:lnTo>
                  <a:lnTo>
                    <a:pt x="267" y="559"/>
                  </a:lnTo>
                  <a:lnTo>
                    <a:pt x="262" y="561"/>
                  </a:lnTo>
                  <a:lnTo>
                    <a:pt x="258" y="561"/>
                  </a:lnTo>
                  <a:lnTo>
                    <a:pt x="253" y="562"/>
                  </a:lnTo>
                  <a:lnTo>
                    <a:pt x="249" y="564"/>
                  </a:lnTo>
                  <a:lnTo>
                    <a:pt x="244" y="565"/>
                  </a:lnTo>
                  <a:lnTo>
                    <a:pt x="240" y="565"/>
                  </a:lnTo>
                  <a:lnTo>
                    <a:pt x="236" y="567"/>
                  </a:lnTo>
                  <a:lnTo>
                    <a:pt x="231" y="568"/>
                  </a:lnTo>
                  <a:lnTo>
                    <a:pt x="227" y="570"/>
                  </a:lnTo>
                  <a:lnTo>
                    <a:pt x="221" y="572"/>
                  </a:lnTo>
                  <a:lnTo>
                    <a:pt x="215" y="575"/>
                  </a:lnTo>
                  <a:lnTo>
                    <a:pt x="208" y="578"/>
                  </a:lnTo>
                  <a:lnTo>
                    <a:pt x="203" y="583"/>
                  </a:lnTo>
                  <a:lnTo>
                    <a:pt x="197" y="586"/>
                  </a:lnTo>
                  <a:lnTo>
                    <a:pt x="191" y="589"/>
                  </a:lnTo>
                  <a:lnTo>
                    <a:pt x="186" y="592"/>
                  </a:lnTo>
                  <a:lnTo>
                    <a:pt x="179" y="596"/>
                  </a:lnTo>
                  <a:lnTo>
                    <a:pt x="174" y="599"/>
                  </a:lnTo>
                  <a:lnTo>
                    <a:pt x="168" y="602"/>
                  </a:lnTo>
                  <a:lnTo>
                    <a:pt x="163" y="605"/>
                  </a:lnTo>
                  <a:lnTo>
                    <a:pt x="158" y="608"/>
                  </a:lnTo>
                  <a:lnTo>
                    <a:pt x="153" y="611"/>
                  </a:lnTo>
                  <a:lnTo>
                    <a:pt x="148" y="614"/>
                  </a:lnTo>
                  <a:lnTo>
                    <a:pt x="143" y="617"/>
                  </a:lnTo>
                  <a:lnTo>
                    <a:pt x="138" y="620"/>
                  </a:lnTo>
                  <a:lnTo>
                    <a:pt x="133" y="621"/>
                  </a:lnTo>
                  <a:lnTo>
                    <a:pt x="128" y="624"/>
                  </a:lnTo>
                  <a:lnTo>
                    <a:pt x="122" y="627"/>
                  </a:lnTo>
                  <a:lnTo>
                    <a:pt x="119" y="630"/>
                  </a:lnTo>
                  <a:lnTo>
                    <a:pt x="115" y="633"/>
                  </a:lnTo>
                  <a:lnTo>
                    <a:pt x="111" y="636"/>
                  </a:lnTo>
                  <a:lnTo>
                    <a:pt x="107" y="637"/>
                  </a:lnTo>
                  <a:lnTo>
                    <a:pt x="103" y="640"/>
                  </a:lnTo>
                  <a:lnTo>
                    <a:pt x="100" y="643"/>
                  </a:lnTo>
                  <a:lnTo>
                    <a:pt x="96" y="646"/>
                  </a:lnTo>
                  <a:lnTo>
                    <a:pt x="93" y="648"/>
                  </a:lnTo>
                  <a:lnTo>
                    <a:pt x="91" y="651"/>
                  </a:lnTo>
                  <a:lnTo>
                    <a:pt x="86" y="655"/>
                  </a:lnTo>
                  <a:lnTo>
                    <a:pt x="83" y="661"/>
                  </a:lnTo>
                  <a:lnTo>
                    <a:pt x="77" y="667"/>
                  </a:lnTo>
                  <a:lnTo>
                    <a:pt x="73" y="673"/>
                  </a:lnTo>
                  <a:lnTo>
                    <a:pt x="72" y="677"/>
                  </a:lnTo>
                  <a:lnTo>
                    <a:pt x="71" y="683"/>
                  </a:lnTo>
                  <a:lnTo>
                    <a:pt x="71" y="686"/>
                  </a:lnTo>
                  <a:lnTo>
                    <a:pt x="72" y="689"/>
                  </a:lnTo>
                  <a:lnTo>
                    <a:pt x="72" y="690"/>
                  </a:lnTo>
                  <a:lnTo>
                    <a:pt x="76" y="692"/>
                  </a:lnTo>
                  <a:lnTo>
                    <a:pt x="78" y="692"/>
                  </a:lnTo>
                  <a:lnTo>
                    <a:pt x="81" y="693"/>
                  </a:lnTo>
                  <a:lnTo>
                    <a:pt x="85" y="693"/>
                  </a:lnTo>
                  <a:lnTo>
                    <a:pt x="87" y="693"/>
                  </a:lnTo>
                  <a:lnTo>
                    <a:pt x="91" y="692"/>
                  </a:lnTo>
                  <a:lnTo>
                    <a:pt x="93" y="692"/>
                  </a:lnTo>
                  <a:lnTo>
                    <a:pt x="96" y="690"/>
                  </a:lnTo>
                  <a:lnTo>
                    <a:pt x="100" y="690"/>
                  </a:lnTo>
                  <a:lnTo>
                    <a:pt x="101" y="689"/>
                  </a:lnTo>
                  <a:lnTo>
                    <a:pt x="105" y="686"/>
                  </a:lnTo>
                  <a:lnTo>
                    <a:pt x="107" y="683"/>
                  </a:lnTo>
                  <a:lnTo>
                    <a:pt x="111" y="682"/>
                  </a:lnTo>
                  <a:lnTo>
                    <a:pt x="115" y="677"/>
                  </a:lnTo>
                  <a:lnTo>
                    <a:pt x="120" y="676"/>
                  </a:lnTo>
                  <a:lnTo>
                    <a:pt x="125" y="671"/>
                  </a:lnTo>
                  <a:lnTo>
                    <a:pt x="130" y="667"/>
                  </a:lnTo>
                  <a:lnTo>
                    <a:pt x="133" y="665"/>
                  </a:lnTo>
                  <a:lnTo>
                    <a:pt x="135" y="662"/>
                  </a:lnTo>
                  <a:lnTo>
                    <a:pt x="139" y="661"/>
                  </a:lnTo>
                  <a:lnTo>
                    <a:pt x="143" y="659"/>
                  </a:lnTo>
                  <a:lnTo>
                    <a:pt x="145" y="657"/>
                  </a:lnTo>
                  <a:lnTo>
                    <a:pt x="148" y="655"/>
                  </a:lnTo>
                  <a:lnTo>
                    <a:pt x="152" y="654"/>
                  </a:lnTo>
                  <a:lnTo>
                    <a:pt x="155" y="651"/>
                  </a:lnTo>
                  <a:lnTo>
                    <a:pt x="158" y="649"/>
                  </a:lnTo>
                  <a:lnTo>
                    <a:pt x="162" y="646"/>
                  </a:lnTo>
                  <a:lnTo>
                    <a:pt x="165" y="645"/>
                  </a:lnTo>
                  <a:lnTo>
                    <a:pt x="169" y="642"/>
                  </a:lnTo>
                  <a:lnTo>
                    <a:pt x="173" y="640"/>
                  </a:lnTo>
                  <a:lnTo>
                    <a:pt x="177" y="637"/>
                  </a:lnTo>
                  <a:lnTo>
                    <a:pt x="181" y="634"/>
                  </a:lnTo>
                  <a:lnTo>
                    <a:pt x="184" y="633"/>
                  </a:lnTo>
                  <a:lnTo>
                    <a:pt x="188" y="630"/>
                  </a:lnTo>
                  <a:lnTo>
                    <a:pt x="192" y="627"/>
                  </a:lnTo>
                  <a:lnTo>
                    <a:pt x="196" y="626"/>
                  </a:lnTo>
                  <a:lnTo>
                    <a:pt x="200" y="624"/>
                  </a:lnTo>
                  <a:lnTo>
                    <a:pt x="203" y="621"/>
                  </a:lnTo>
                  <a:lnTo>
                    <a:pt x="207" y="620"/>
                  </a:lnTo>
                  <a:lnTo>
                    <a:pt x="211" y="617"/>
                  </a:lnTo>
                  <a:lnTo>
                    <a:pt x="215" y="614"/>
                  </a:lnTo>
                  <a:lnTo>
                    <a:pt x="219" y="612"/>
                  </a:lnTo>
                  <a:lnTo>
                    <a:pt x="224" y="611"/>
                  </a:lnTo>
                  <a:lnTo>
                    <a:pt x="226" y="608"/>
                  </a:lnTo>
                  <a:lnTo>
                    <a:pt x="231" y="606"/>
                  </a:lnTo>
                  <a:lnTo>
                    <a:pt x="235" y="605"/>
                  </a:lnTo>
                  <a:lnTo>
                    <a:pt x="239" y="603"/>
                  </a:lnTo>
                  <a:lnTo>
                    <a:pt x="243" y="600"/>
                  </a:lnTo>
                  <a:lnTo>
                    <a:pt x="246" y="599"/>
                  </a:lnTo>
                  <a:lnTo>
                    <a:pt x="250" y="598"/>
                  </a:lnTo>
                  <a:lnTo>
                    <a:pt x="254" y="596"/>
                  </a:lnTo>
                  <a:lnTo>
                    <a:pt x="257" y="595"/>
                  </a:lnTo>
                  <a:lnTo>
                    <a:pt x="262" y="595"/>
                  </a:lnTo>
                  <a:lnTo>
                    <a:pt x="264" y="593"/>
                  </a:lnTo>
                  <a:lnTo>
                    <a:pt x="268" y="593"/>
                  </a:lnTo>
                  <a:lnTo>
                    <a:pt x="272" y="592"/>
                  </a:lnTo>
                  <a:lnTo>
                    <a:pt x="274" y="590"/>
                  </a:lnTo>
                  <a:lnTo>
                    <a:pt x="278" y="589"/>
                  </a:lnTo>
                  <a:lnTo>
                    <a:pt x="281" y="589"/>
                  </a:lnTo>
                  <a:lnTo>
                    <a:pt x="284" y="589"/>
                  </a:lnTo>
                  <a:lnTo>
                    <a:pt x="288" y="589"/>
                  </a:lnTo>
                  <a:lnTo>
                    <a:pt x="292" y="587"/>
                  </a:lnTo>
                  <a:lnTo>
                    <a:pt x="297" y="586"/>
                  </a:lnTo>
                  <a:lnTo>
                    <a:pt x="302" y="586"/>
                  </a:lnTo>
                  <a:lnTo>
                    <a:pt x="307" y="586"/>
                  </a:lnTo>
                  <a:lnTo>
                    <a:pt x="311" y="586"/>
                  </a:lnTo>
                  <a:lnTo>
                    <a:pt x="316" y="584"/>
                  </a:lnTo>
                  <a:lnTo>
                    <a:pt x="321" y="584"/>
                  </a:lnTo>
                  <a:lnTo>
                    <a:pt x="326" y="584"/>
                  </a:lnTo>
                  <a:lnTo>
                    <a:pt x="332" y="583"/>
                  </a:lnTo>
                  <a:lnTo>
                    <a:pt x="337" y="583"/>
                  </a:lnTo>
                  <a:lnTo>
                    <a:pt x="342" y="581"/>
                  </a:lnTo>
                  <a:lnTo>
                    <a:pt x="348" y="581"/>
                  </a:lnTo>
                  <a:lnTo>
                    <a:pt x="353" y="581"/>
                  </a:lnTo>
                  <a:lnTo>
                    <a:pt x="358" y="580"/>
                  </a:lnTo>
                  <a:lnTo>
                    <a:pt x="363" y="580"/>
                  </a:lnTo>
                  <a:lnTo>
                    <a:pt x="369" y="580"/>
                  </a:lnTo>
                  <a:lnTo>
                    <a:pt x="374" y="580"/>
                  </a:lnTo>
                  <a:lnTo>
                    <a:pt x="379" y="578"/>
                  </a:lnTo>
                  <a:lnTo>
                    <a:pt x="384" y="578"/>
                  </a:lnTo>
                  <a:lnTo>
                    <a:pt x="389" y="578"/>
                  </a:lnTo>
                  <a:lnTo>
                    <a:pt x="394" y="578"/>
                  </a:lnTo>
                  <a:lnTo>
                    <a:pt x="401" y="578"/>
                  </a:lnTo>
                  <a:lnTo>
                    <a:pt x="406" y="578"/>
                  </a:lnTo>
                  <a:lnTo>
                    <a:pt x="411" y="578"/>
                  </a:lnTo>
                  <a:lnTo>
                    <a:pt x="416" y="577"/>
                  </a:lnTo>
                  <a:lnTo>
                    <a:pt x="421" y="577"/>
                  </a:lnTo>
                  <a:lnTo>
                    <a:pt x="426" y="577"/>
                  </a:lnTo>
                  <a:lnTo>
                    <a:pt x="432" y="577"/>
                  </a:lnTo>
                  <a:lnTo>
                    <a:pt x="437" y="577"/>
                  </a:lnTo>
                  <a:lnTo>
                    <a:pt x="442" y="577"/>
                  </a:lnTo>
                  <a:lnTo>
                    <a:pt x="447" y="577"/>
                  </a:lnTo>
                  <a:lnTo>
                    <a:pt x="453" y="577"/>
                  </a:lnTo>
                  <a:lnTo>
                    <a:pt x="458" y="577"/>
                  </a:lnTo>
                  <a:lnTo>
                    <a:pt x="463" y="577"/>
                  </a:lnTo>
                  <a:lnTo>
                    <a:pt x="468" y="577"/>
                  </a:lnTo>
                  <a:lnTo>
                    <a:pt x="473" y="577"/>
                  </a:lnTo>
                  <a:lnTo>
                    <a:pt x="477" y="577"/>
                  </a:lnTo>
                  <a:lnTo>
                    <a:pt x="482" y="577"/>
                  </a:lnTo>
                  <a:lnTo>
                    <a:pt x="487" y="578"/>
                  </a:lnTo>
                  <a:lnTo>
                    <a:pt x="492" y="578"/>
                  </a:lnTo>
                  <a:lnTo>
                    <a:pt x="496" y="578"/>
                  </a:lnTo>
                  <a:lnTo>
                    <a:pt x="501" y="578"/>
                  </a:lnTo>
                  <a:lnTo>
                    <a:pt x="504" y="578"/>
                  </a:lnTo>
                  <a:lnTo>
                    <a:pt x="509" y="580"/>
                  </a:lnTo>
                  <a:lnTo>
                    <a:pt x="513" y="580"/>
                  </a:lnTo>
                  <a:lnTo>
                    <a:pt x="518" y="580"/>
                  </a:lnTo>
                  <a:lnTo>
                    <a:pt x="522" y="581"/>
                  </a:lnTo>
                  <a:lnTo>
                    <a:pt x="526" y="583"/>
                  </a:lnTo>
                  <a:lnTo>
                    <a:pt x="530" y="583"/>
                  </a:lnTo>
                  <a:lnTo>
                    <a:pt x="533" y="584"/>
                  </a:lnTo>
                  <a:lnTo>
                    <a:pt x="539" y="584"/>
                  </a:lnTo>
                  <a:lnTo>
                    <a:pt x="542" y="586"/>
                  </a:lnTo>
                  <a:lnTo>
                    <a:pt x="545" y="586"/>
                  </a:lnTo>
                  <a:lnTo>
                    <a:pt x="549" y="587"/>
                  </a:lnTo>
                  <a:lnTo>
                    <a:pt x="552" y="587"/>
                  </a:lnTo>
                  <a:lnTo>
                    <a:pt x="556" y="590"/>
                  </a:lnTo>
                  <a:lnTo>
                    <a:pt x="561" y="592"/>
                  </a:lnTo>
                  <a:lnTo>
                    <a:pt x="568" y="595"/>
                  </a:lnTo>
                  <a:lnTo>
                    <a:pt x="573" y="598"/>
                  </a:lnTo>
                  <a:lnTo>
                    <a:pt x="578" y="600"/>
                  </a:lnTo>
                  <a:lnTo>
                    <a:pt x="580" y="603"/>
                  </a:lnTo>
                  <a:lnTo>
                    <a:pt x="584" y="606"/>
                  </a:lnTo>
                  <a:lnTo>
                    <a:pt x="588" y="608"/>
                  </a:lnTo>
                  <a:lnTo>
                    <a:pt x="592" y="611"/>
                  </a:lnTo>
                  <a:lnTo>
                    <a:pt x="594" y="612"/>
                  </a:lnTo>
                  <a:lnTo>
                    <a:pt x="598" y="615"/>
                  </a:lnTo>
                  <a:lnTo>
                    <a:pt x="602" y="617"/>
                  </a:lnTo>
                  <a:lnTo>
                    <a:pt x="604" y="620"/>
                  </a:lnTo>
                  <a:lnTo>
                    <a:pt x="608" y="621"/>
                  </a:lnTo>
                  <a:lnTo>
                    <a:pt x="611" y="624"/>
                  </a:lnTo>
                  <a:lnTo>
                    <a:pt x="614" y="626"/>
                  </a:lnTo>
                  <a:lnTo>
                    <a:pt x="618" y="628"/>
                  </a:lnTo>
                  <a:lnTo>
                    <a:pt x="621" y="630"/>
                  </a:lnTo>
                  <a:lnTo>
                    <a:pt x="624" y="633"/>
                  </a:lnTo>
                  <a:lnTo>
                    <a:pt x="628" y="634"/>
                  </a:lnTo>
                  <a:lnTo>
                    <a:pt x="632" y="637"/>
                  </a:lnTo>
                  <a:lnTo>
                    <a:pt x="637" y="640"/>
                  </a:lnTo>
                  <a:lnTo>
                    <a:pt x="643" y="645"/>
                  </a:lnTo>
                  <a:lnTo>
                    <a:pt x="650" y="649"/>
                  </a:lnTo>
                  <a:lnTo>
                    <a:pt x="656" y="652"/>
                  </a:lnTo>
                  <a:lnTo>
                    <a:pt x="661" y="657"/>
                  </a:lnTo>
                  <a:lnTo>
                    <a:pt x="666" y="659"/>
                  </a:lnTo>
                  <a:lnTo>
                    <a:pt x="671" y="662"/>
                  </a:lnTo>
                  <a:lnTo>
                    <a:pt x="678" y="667"/>
                  </a:lnTo>
                  <a:lnTo>
                    <a:pt x="681" y="670"/>
                  </a:lnTo>
                  <a:lnTo>
                    <a:pt x="685" y="673"/>
                  </a:lnTo>
                  <a:lnTo>
                    <a:pt x="690" y="676"/>
                  </a:lnTo>
                  <a:lnTo>
                    <a:pt x="694" y="679"/>
                  </a:lnTo>
                  <a:lnTo>
                    <a:pt x="698" y="680"/>
                  </a:lnTo>
                  <a:lnTo>
                    <a:pt x="700" y="683"/>
                  </a:lnTo>
                  <a:lnTo>
                    <a:pt x="703" y="686"/>
                  </a:lnTo>
                  <a:lnTo>
                    <a:pt x="705" y="689"/>
                  </a:lnTo>
                  <a:lnTo>
                    <a:pt x="709" y="692"/>
                  </a:lnTo>
                  <a:lnTo>
                    <a:pt x="712" y="696"/>
                  </a:lnTo>
                  <a:lnTo>
                    <a:pt x="712" y="701"/>
                  </a:lnTo>
                  <a:lnTo>
                    <a:pt x="710" y="705"/>
                  </a:lnTo>
                  <a:lnTo>
                    <a:pt x="707" y="707"/>
                  </a:lnTo>
                  <a:lnTo>
                    <a:pt x="702" y="710"/>
                  </a:lnTo>
                  <a:lnTo>
                    <a:pt x="698" y="710"/>
                  </a:lnTo>
                  <a:lnTo>
                    <a:pt x="694" y="711"/>
                  </a:lnTo>
                  <a:lnTo>
                    <a:pt x="690" y="711"/>
                  </a:lnTo>
                  <a:lnTo>
                    <a:pt x="686" y="713"/>
                  </a:lnTo>
                  <a:lnTo>
                    <a:pt x="683" y="713"/>
                  </a:lnTo>
                  <a:lnTo>
                    <a:pt x="678" y="713"/>
                  </a:lnTo>
                  <a:lnTo>
                    <a:pt x="673" y="714"/>
                  </a:lnTo>
                  <a:lnTo>
                    <a:pt x="667" y="714"/>
                  </a:lnTo>
                  <a:lnTo>
                    <a:pt x="662" y="714"/>
                  </a:lnTo>
                  <a:lnTo>
                    <a:pt x="657" y="715"/>
                  </a:lnTo>
                  <a:lnTo>
                    <a:pt x="652" y="715"/>
                  </a:lnTo>
                  <a:lnTo>
                    <a:pt x="647" y="717"/>
                  </a:lnTo>
                  <a:lnTo>
                    <a:pt x="642" y="717"/>
                  </a:lnTo>
                  <a:lnTo>
                    <a:pt x="636" y="717"/>
                  </a:lnTo>
                  <a:lnTo>
                    <a:pt x="631" y="718"/>
                  </a:lnTo>
                  <a:lnTo>
                    <a:pt x="626" y="718"/>
                  </a:lnTo>
                  <a:lnTo>
                    <a:pt x="619" y="718"/>
                  </a:lnTo>
                  <a:lnTo>
                    <a:pt x="614" y="720"/>
                  </a:lnTo>
                  <a:lnTo>
                    <a:pt x="609" y="720"/>
                  </a:lnTo>
                  <a:lnTo>
                    <a:pt x="604" y="721"/>
                  </a:lnTo>
                  <a:lnTo>
                    <a:pt x="599" y="723"/>
                  </a:lnTo>
                  <a:lnTo>
                    <a:pt x="594" y="724"/>
                  </a:lnTo>
                  <a:lnTo>
                    <a:pt x="590" y="724"/>
                  </a:lnTo>
                  <a:lnTo>
                    <a:pt x="585" y="726"/>
                  </a:lnTo>
                  <a:lnTo>
                    <a:pt x="581" y="727"/>
                  </a:lnTo>
                  <a:lnTo>
                    <a:pt x="578" y="729"/>
                  </a:lnTo>
                  <a:lnTo>
                    <a:pt x="574" y="732"/>
                  </a:lnTo>
                  <a:lnTo>
                    <a:pt x="571" y="733"/>
                  </a:lnTo>
                  <a:lnTo>
                    <a:pt x="568" y="735"/>
                  </a:lnTo>
                  <a:lnTo>
                    <a:pt x="565" y="736"/>
                  </a:lnTo>
                  <a:lnTo>
                    <a:pt x="561" y="738"/>
                  </a:lnTo>
                  <a:lnTo>
                    <a:pt x="559" y="739"/>
                  </a:lnTo>
                  <a:lnTo>
                    <a:pt x="554" y="739"/>
                  </a:lnTo>
                  <a:lnTo>
                    <a:pt x="549" y="741"/>
                  </a:lnTo>
                  <a:lnTo>
                    <a:pt x="544" y="739"/>
                  </a:lnTo>
                  <a:lnTo>
                    <a:pt x="540" y="738"/>
                  </a:lnTo>
                  <a:lnTo>
                    <a:pt x="535" y="735"/>
                  </a:lnTo>
                  <a:lnTo>
                    <a:pt x="531" y="733"/>
                  </a:lnTo>
                  <a:lnTo>
                    <a:pt x="526" y="729"/>
                  </a:lnTo>
                  <a:lnTo>
                    <a:pt x="522" y="724"/>
                  </a:lnTo>
                  <a:lnTo>
                    <a:pt x="517" y="720"/>
                  </a:lnTo>
                  <a:lnTo>
                    <a:pt x="513" y="715"/>
                  </a:lnTo>
                  <a:lnTo>
                    <a:pt x="508" y="710"/>
                  </a:lnTo>
                  <a:lnTo>
                    <a:pt x="503" y="705"/>
                  </a:lnTo>
                  <a:lnTo>
                    <a:pt x="497" y="699"/>
                  </a:lnTo>
                  <a:lnTo>
                    <a:pt x="492" y="695"/>
                  </a:lnTo>
                  <a:lnTo>
                    <a:pt x="488" y="690"/>
                  </a:lnTo>
                  <a:lnTo>
                    <a:pt x="484" y="687"/>
                  </a:lnTo>
                  <a:lnTo>
                    <a:pt x="480" y="685"/>
                  </a:lnTo>
                  <a:lnTo>
                    <a:pt x="477" y="682"/>
                  </a:lnTo>
                  <a:lnTo>
                    <a:pt x="471" y="677"/>
                  </a:lnTo>
                  <a:lnTo>
                    <a:pt x="468" y="673"/>
                  </a:lnTo>
                  <a:lnTo>
                    <a:pt x="463" y="670"/>
                  </a:lnTo>
                  <a:lnTo>
                    <a:pt x="459" y="665"/>
                  </a:lnTo>
                  <a:lnTo>
                    <a:pt x="454" y="661"/>
                  </a:lnTo>
                  <a:lnTo>
                    <a:pt x="449" y="657"/>
                  </a:lnTo>
                  <a:lnTo>
                    <a:pt x="444" y="654"/>
                  </a:lnTo>
                  <a:lnTo>
                    <a:pt x="437" y="649"/>
                  </a:lnTo>
                  <a:lnTo>
                    <a:pt x="432" y="645"/>
                  </a:lnTo>
                  <a:lnTo>
                    <a:pt x="427" y="640"/>
                  </a:lnTo>
                  <a:lnTo>
                    <a:pt x="422" y="637"/>
                  </a:lnTo>
                  <a:lnTo>
                    <a:pt x="418" y="634"/>
                  </a:lnTo>
                  <a:lnTo>
                    <a:pt x="412" y="630"/>
                  </a:lnTo>
                  <a:lnTo>
                    <a:pt x="407" y="626"/>
                  </a:lnTo>
                  <a:lnTo>
                    <a:pt x="402" y="621"/>
                  </a:lnTo>
                  <a:lnTo>
                    <a:pt x="397" y="618"/>
                  </a:lnTo>
                  <a:lnTo>
                    <a:pt x="392" y="614"/>
                  </a:lnTo>
                  <a:lnTo>
                    <a:pt x="387" y="612"/>
                  </a:lnTo>
                  <a:lnTo>
                    <a:pt x="383" y="608"/>
                  </a:lnTo>
                  <a:lnTo>
                    <a:pt x="379" y="606"/>
                  </a:lnTo>
                  <a:lnTo>
                    <a:pt x="374" y="603"/>
                  </a:lnTo>
                  <a:lnTo>
                    <a:pt x="370" y="602"/>
                  </a:lnTo>
                  <a:lnTo>
                    <a:pt x="367" y="599"/>
                  </a:lnTo>
                  <a:lnTo>
                    <a:pt x="363" y="599"/>
                  </a:lnTo>
                  <a:lnTo>
                    <a:pt x="360" y="598"/>
                  </a:lnTo>
                  <a:lnTo>
                    <a:pt x="356" y="598"/>
                  </a:lnTo>
                  <a:lnTo>
                    <a:pt x="355" y="598"/>
                  </a:lnTo>
                  <a:lnTo>
                    <a:pt x="353" y="598"/>
                  </a:lnTo>
                  <a:lnTo>
                    <a:pt x="349" y="598"/>
                  </a:lnTo>
                  <a:lnTo>
                    <a:pt x="345" y="599"/>
                  </a:lnTo>
                  <a:lnTo>
                    <a:pt x="341" y="600"/>
                  </a:lnTo>
                  <a:lnTo>
                    <a:pt x="339" y="603"/>
                  </a:lnTo>
                  <a:lnTo>
                    <a:pt x="335" y="608"/>
                  </a:lnTo>
                  <a:lnTo>
                    <a:pt x="332" y="614"/>
                  </a:lnTo>
                  <a:lnTo>
                    <a:pt x="331" y="618"/>
                  </a:lnTo>
                  <a:lnTo>
                    <a:pt x="331" y="621"/>
                  </a:lnTo>
                  <a:lnTo>
                    <a:pt x="331" y="626"/>
                  </a:lnTo>
                  <a:lnTo>
                    <a:pt x="331" y="627"/>
                  </a:lnTo>
                  <a:lnTo>
                    <a:pt x="335" y="627"/>
                  </a:lnTo>
                  <a:lnTo>
                    <a:pt x="336" y="627"/>
                  </a:lnTo>
                  <a:lnTo>
                    <a:pt x="339" y="628"/>
                  </a:lnTo>
                  <a:lnTo>
                    <a:pt x="342" y="630"/>
                  </a:lnTo>
                  <a:lnTo>
                    <a:pt x="345" y="633"/>
                  </a:lnTo>
                  <a:lnTo>
                    <a:pt x="349" y="634"/>
                  </a:lnTo>
                  <a:lnTo>
                    <a:pt x="353" y="636"/>
                  </a:lnTo>
                  <a:lnTo>
                    <a:pt x="356" y="637"/>
                  </a:lnTo>
                  <a:lnTo>
                    <a:pt x="361" y="640"/>
                  </a:lnTo>
                  <a:lnTo>
                    <a:pt x="367" y="642"/>
                  </a:lnTo>
                  <a:lnTo>
                    <a:pt x="372" y="645"/>
                  </a:lnTo>
                  <a:lnTo>
                    <a:pt x="377" y="648"/>
                  </a:lnTo>
                  <a:lnTo>
                    <a:pt x="382" y="651"/>
                  </a:lnTo>
                  <a:lnTo>
                    <a:pt x="387" y="652"/>
                  </a:lnTo>
                  <a:lnTo>
                    <a:pt x="392" y="655"/>
                  </a:lnTo>
                  <a:lnTo>
                    <a:pt x="397" y="658"/>
                  </a:lnTo>
                  <a:lnTo>
                    <a:pt x="402" y="661"/>
                  </a:lnTo>
                  <a:lnTo>
                    <a:pt x="407" y="664"/>
                  </a:lnTo>
                  <a:lnTo>
                    <a:pt x="412" y="667"/>
                  </a:lnTo>
                  <a:lnTo>
                    <a:pt x="417" y="670"/>
                  </a:lnTo>
                  <a:lnTo>
                    <a:pt x="422" y="674"/>
                  </a:lnTo>
                  <a:lnTo>
                    <a:pt x="427" y="677"/>
                  </a:lnTo>
                  <a:lnTo>
                    <a:pt x="432" y="680"/>
                  </a:lnTo>
                  <a:lnTo>
                    <a:pt x="436" y="683"/>
                  </a:lnTo>
                  <a:lnTo>
                    <a:pt x="440" y="687"/>
                  </a:lnTo>
                  <a:lnTo>
                    <a:pt x="444" y="690"/>
                  </a:lnTo>
                  <a:lnTo>
                    <a:pt x="449" y="693"/>
                  </a:lnTo>
                  <a:lnTo>
                    <a:pt x="451" y="698"/>
                  </a:lnTo>
                  <a:lnTo>
                    <a:pt x="455" y="701"/>
                  </a:lnTo>
                  <a:lnTo>
                    <a:pt x="460" y="707"/>
                  </a:lnTo>
                  <a:lnTo>
                    <a:pt x="466" y="713"/>
                  </a:lnTo>
                  <a:lnTo>
                    <a:pt x="473" y="718"/>
                  </a:lnTo>
                  <a:lnTo>
                    <a:pt x="479" y="723"/>
                  </a:lnTo>
                  <a:lnTo>
                    <a:pt x="484" y="727"/>
                  </a:lnTo>
                  <a:lnTo>
                    <a:pt x="490" y="732"/>
                  </a:lnTo>
                  <a:lnTo>
                    <a:pt x="496" y="735"/>
                  </a:lnTo>
                  <a:lnTo>
                    <a:pt x="501" y="739"/>
                  </a:lnTo>
                  <a:lnTo>
                    <a:pt x="503" y="742"/>
                  </a:lnTo>
                  <a:lnTo>
                    <a:pt x="508" y="745"/>
                  </a:lnTo>
                  <a:lnTo>
                    <a:pt x="509" y="748"/>
                  </a:lnTo>
                  <a:lnTo>
                    <a:pt x="512" y="752"/>
                  </a:lnTo>
                  <a:lnTo>
                    <a:pt x="512" y="754"/>
                  </a:lnTo>
                  <a:lnTo>
                    <a:pt x="512" y="758"/>
                  </a:lnTo>
                  <a:lnTo>
                    <a:pt x="509" y="761"/>
                  </a:lnTo>
                  <a:lnTo>
                    <a:pt x="508" y="766"/>
                  </a:lnTo>
                  <a:lnTo>
                    <a:pt x="504" y="767"/>
                  </a:lnTo>
                  <a:lnTo>
                    <a:pt x="503" y="769"/>
                  </a:lnTo>
                  <a:lnTo>
                    <a:pt x="499" y="772"/>
                  </a:lnTo>
                  <a:lnTo>
                    <a:pt x="497" y="774"/>
                  </a:lnTo>
                  <a:lnTo>
                    <a:pt x="493" y="776"/>
                  </a:lnTo>
                  <a:lnTo>
                    <a:pt x="489" y="780"/>
                  </a:lnTo>
                  <a:lnTo>
                    <a:pt x="485" y="783"/>
                  </a:lnTo>
                  <a:lnTo>
                    <a:pt x="482" y="788"/>
                  </a:lnTo>
                  <a:lnTo>
                    <a:pt x="477" y="791"/>
                  </a:lnTo>
                  <a:lnTo>
                    <a:pt x="471" y="795"/>
                  </a:lnTo>
                  <a:lnTo>
                    <a:pt x="468" y="800"/>
                  </a:lnTo>
                  <a:lnTo>
                    <a:pt x="463" y="802"/>
                  </a:lnTo>
                  <a:lnTo>
                    <a:pt x="458" y="807"/>
                  </a:lnTo>
                  <a:lnTo>
                    <a:pt x="453" y="811"/>
                  </a:lnTo>
                  <a:lnTo>
                    <a:pt x="447" y="816"/>
                  </a:lnTo>
                  <a:lnTo>
                    <a:pt x="442" y="822"/>
                  </a:lnTo>
                  <a:lnTo>
                    <a:pt x="436" y="825"/>
                  </a:lnTo>
                  <a:lnTo>
                    <a:pt x="431" y="829"/>
                  </a:lnTo>
                  <a:lnTo>
                    <a:pt x="426" y="833"/>
                  </a:lnTo>
                  <a:lnTo>
                    <a:pt x="420" y="838"/>
                  </a:lnTo>
                  <a:lnTo>
                    <a:pt x="415" y="842"/>
                  </a:lnTo>
                  <a:lnTo>
                    <a:pt x="410" y="845"/>
                  </a:lnTo>
                  <a:lnTo>
                    <a:pt x="404" y="850"/>
                  </a:lnTo>
                  <a:lnTo>
                    <a:pt x="401" y="854"/>
                  </a:lnTo>
                  <a:lnTo>
                    <a:pt x="396" y="857"/>
                  </a:lnTo>
                  <a:lnTo>
                    <a:pt x="392" y="861"/>
                  </a:lnTo>
                  <a:lnTo>
                    <a:pt x="387" y="864"/>
                  </a:lnTo>
                  <a:lnTo>
                    <a:pt x="384" y="869"/>
                  </a:lnTo>
                  <a:lnTo>
                    <a:pt x="379" y="870"/>
                  </a:lnTo>
                  <a:lnTo>
                    <a:pt x="377" y="873"/>
                  </a:lnTo>
                  <a:lnTo>
                    <a:pt x="374" y="876"/>
                  </a:lnTo>
                  <a:lnTo>
                    <a:pt x="372" y="879"/>
                  </a:lnTo>
                  <a:lnTo>
                    <a:pt x="369" y="881"/>
                  </a:lnTo>
                  <a:lnTo>
                    <a:pt x="367" y="882"/>
                  </a:lnTo>
                  <a:lnTo>
                    <a:pt x="363" y="884"/>
                  </a:lnTo>
                  <a:lnTo>
                    <a:pt x="359" y="885"/>
                  </a:lnTo>
                  <a:lnTo>
                    <a:pt x="355" y="885"/>
                  </a:lnTo>
                  <a:lnTo>
                    <a:pt x="350" y="887"/>
                  </a:lnTo>
                  <a:lnTo>
                    <a:pt x="346" y="887"/>
                  </a:lnTo>
                  <a:lnTo>
                    <a:pt x="341" y="887"/>
                  </a:lnTo>
                  <a:lnTo>
                    <a:pt x="336" y="887"/>
                  </a:lnTo>
                  <a:lnTo>
                    <a:pt x="331" y="887"/>
                  </a:lnTo>
                  <a:lnTo>
                    <a:pt x="326" y="885"/>
                  </a:lnTo>
                  <a:lnTo>
                    <a:pt x="320" y="885"/>
                  </a:lnTo>
                  <a:lnTo>
                    <a:pt x="315" y="884"/>
                  </a:lnTo>
                  <a:lnTo>
                    <a:pt x="308" y="884"/>
                  </a:lnTo>
                  <a:lnTo>
                    <a:pt x="303" y="882"/>
                  </a:lnTo>
                  <a:lnTo>
                    <a:pt x="297" y="881"/>
                  </a:lnTo>
                  <a:lnTo>
                    <a:pt x="294" y="879"/>
                  </a:lnTo>
                  <a:lnTo>
                    <a:pt x="292" y="879"/>
                  </a:lnTo>
                  <a:lnTo>
                    <a:pt x="288" y="878"/>
                  </a:lnTo>
                  <a:lnTo>
                    <a:pt x="286" y="878"/>
                  </a:lnTo>
                  <a:lnTo>
                    <a:pt x="279" y="876"/>
                  </a:lnTo>
                  <a:lnTo>
                    <a:pt x="273" y="875"/>
                  </a:lnTo>
                  <a:lnTo>
                    <a:pt x="267" y="872"/>
                  </a:lnTo>
                  <a:lnTo>
                    <a:pt x="262" y="870"/>
                  </a:lnTo>
                  <a:lnTo>
                    <a:pt x="255" y="869"/>
                  </a:lnTo>
                  <a:lnTo>
                    <a:pt x="250" y="866"/>
                  </a:lnTo>
                  <a:lnTo>
                    <a:pt x="244" y="864"/>
                  </a:lnTo>
                  <a:lnTo>
                    <a:pt x="238" y="861"/>
                  </a:lnTo>
                  <a:lnTo>
                    <a:pt x="232" y="860"/>
                  </a:lnTo>
                  <a:lnTo>
                    <a:pt x="229" y="857"/>
                  </a:lnTo>
                  <a:lnTo>
                    <a:pt x="224" y="856"/>
                  </a:lnTo>
                  <a:lnTo>
                    <a:pt x="219" y="854"/>
                  </a:lnTo>
                  <a:lnTo>
                    <a:pt x="214" y="851"/>
                  </a:lnTo>
                  <a:lnTo>
                    <a:pt x="211" y="850"/>
                  </a:lnTo>
                  <a:lnTo>
                    <a:pt x="206" y="847"/>
                  </a:lnTo>
                  <a:lnTo>
                    <a:pt x="202" y="844"/>
                  </a:lnTo>
                  <a:lnTo>
                    <a:pt x="198" y="841"/>
                  </a:lnTo>
                  <a:lnTo>
                    <a:pt x="195" y="836"/>
                  </a:lnTo>
                  <a:lnTo>
                    <a:pt x="189" y="833"/>
                  </a:lnTo>
                  <a:lnTo>
                    <a:pt x="186" y="829"/>
                  </a:lnTo>
                  <a:lnTo>
                    <a:pt x="181" y="825"/>
                  </a:lnTo>
                  <a:lnTo>
                    <a:pt x="177" y="822"/>
                  </a:lnTo>
                  <a:lnTo>
                    <a:pt x="172" y="816"/>
                  </a:lnTo>
                  <a:lnTo>
                    <a:pt x="167" y="811"/>
                  </a:lnTo>
                  <a:lnTo>
                    <a:pt x="162" y="805"/>
                  </a:lnTo>
                  <a:lnTo>
                    <a:pt x="158" y="801"/>
                  </a:lnTo>
                  <a:lnTo>
                    <a:pt x="153" y="795"/>
                  </a:lnTo>
                  <a:lnTo>
                    <a:pt x="149" y="791"/>
                  </a:lnTo>
                  <a:lnTo>
                    <a:pt x="144" y="786"/>
                  </a:lnTo>
                  <a:lnTo>
                    <a:pt x="141" y="782"/>
                  </a:lnTo>
                  <a:lnTo>
                    <a:pt x="136" y="777"/>
                  </a:lnTo>
                  <a:lnTo>
                    <a:pt x="133" y="773"/>
                  </a:lnTo>
                  <a:lnTo>
                    <a:pt x="129" y="769"/>
                  </a:lnTo>
                  <a:lnTo>
                    <a:pt x="125" y="766"/>
                  </a:lnTo>
                  <a:lnTo>
                    <a:pt x="121" y="761"/>
                  </a:lnTo>
                  <a:lnTo>
                    <a:pt x="117" y="760"/>
                  </a:lnTo>
                  <a:lnTo>
                    <a:pt x="115" y="757"/>
                  </a:lnTo>
                  <a:lnTo>
                    <a:pt x="112" y="755"/>
                  </a:lnTo>
                  <a:lnTo>
                    <a:pt x="106" y="752"/>
                  </a:lnTo>
                  <a:lnTo>
                    <a:pt x="102" y="752"/>
                  </a:lnTo>
                  <a:lnTo>
                    <a:pt x="100" y="754"/>
                  </a:lnTo>
                  <a:lnTo>
                    <a:pt x="98" y="760"/>
                  </a:lnTo>
                  <a:lnTo>
                    <a:pt x="97" y="766"/>
                  </a:lnTo>
                  <a:lnTo>
                    <a:pt x="98" y="773"/>
                  </a:lnTo>
                  <a:lnTo>
                    <a:pt x="100" y="776"/>
                  </a:lnTo>
                  <a:lnTo>
                    <a:pt x="101" y="780"/>
                  </a:lnTo>
                  <a:lnTo>
                    <a:pt x="102" y="785"/>
                  </a:lnTo>
                  <a:lnTo>
                    <a:pt x="106" y="788"/>
                  </a:lnTo>
                  <a:lnTo>
                    <a:pt x="109" y="792"/>
                  </a:lnTo>
                  <a:lnTo>
                    <a:pt x="111" y="797"/>
                  </a:lnTo>
                  <a:lnTo>
                    <a:pt x="114" y="801"/>
                  </a:lnTo>
                  <a:lnTo>
                    <a:pt x="117" y="804"/>
                  </a:lnTo>
                  <a:lnTo>
                    <a:pt x="121" y="808"/>
                  </a:lnTo>
                  <a:lnTo>
                    <a:pt x="125" y="813"/>
                  </a:lnTo>
                  <a:lnTo>
                    <a:pt x="129" y="816"/>
                  </a:lnTo>
                  <a:lnTo>
                    <a:pt x="134" y="822"/>
                  </a:lnTo>
                  <a:lnTo>
                    <a:pt x="138" y="825"/>
                  </a:lnTo>
                  <a:lnTo>
                    <a:pt x="143" y="829"/>
                  </a:lnTo>
                  <a:lnTo>
                    <a:pt x="148" y="832"/>
                  </a:lnTo>
                  <a:lnTo>
                    <a:pt x="153" y="836"/>
                  </a:lnTo>
                  <a:lnTo>
                    <a:pt x="158" y="841"/>
                  </a:lnTo>
                  <a:lnTo>
                    <a:pt x="163" y="844"/>
                  </a:lnTo>
                  <a:lnTo>
                    <a:pt x="168" y="848"/>
                  </a:lnTo>
                  <a:lnTo>
                    <a:pt x="173" y="853"/>
                  </a:lnTo>
                  <a:lnTo>
                    <a:pt x="178" y="856"/>
                  </a:lnTo>
                  <a:lnTo>
                    <a:pt x="183" y="860"/>
                  </a:lnTo>
                  <a:lnTo>
                    <a:pt x="188" y="864"/>
                  </a:lnTo>
                  <a:lnTo>
                    <a:pt x="193" y="867"/>
                  </a:lnTo>
                  <a:lnTo>
                    <a:pt x="198" y="870"/>
                  </a:lnTo>
                  <a:lnTo>
                    <a:pt x="203" y="875"/>
                  </a:lnTo>
                  <a:lnTo>
                    <a:pt x="208" y="878"/>
                  </a:lnTo>
                  <a:lnTo>
                    <a:pt x="214" y="882"/>
                  </a:lnTo>
                  <a:lnTo>
                    <a:pt x="219" y="885"/>
                  </a:lnTo>
                  <a:lnTo>
                    <a:pt x="224" y="888"/>
                  </a:lnTo>
                  <a:lnTo>
                    <a:pt x="229" y="891"/>
                  </a:lnTo>
                  <a:lnTo>
                    <a:pt x="234" y="892"/>
                  </a:lnTo>
                  <a:lnTo>
                    <a:pt x="239" y="895"/>
                  </a:lnTo>
                  <a:lnTo>
                    <a:pt x="244" y="897"/>
                  </a:lnTo>
                  <a:lnTo>
                    <a:pt x="250" y="898"/>
                  </a:lnTo>
                  <a:lnTo>
                    <a:pt x="255" y="901"/>
                  </a:lnTo>
                  <a:lnTo>
                    <a:pt x="260" y="903"/>
                  </a:lnTo>
                  <a:lnTo>
                    <a:pt x="265" y="904"/>
                  </a:lnTo>
                  <a:lnTo>
                    <a:pt x="270" y="906"/>
                  </a:lnTo>
                  <a:lnTo>
                    <a:pt x="277" y="907"/>
                  </a:lnTo>
                  <a:lnTo>
                    <a:pt x="281" y="907"/>
                  </a:lnTo>
                  <a:lnTo>
                    <a:pt x="286" y="909"/>
                  </a:lnTo>
                  <a:lnTo>
                    <a:pt x="292" y="910"/>
                  </a:lnTo>
                  <a:lnTo>
                    <a:pt x="296" y="912"/>
                  </a:lnTo>
                  <a:lnTo>
                    <a:pt x="301" y="912"/>
                  </a:lnTo>
                  <a:lnTo>
                    <a:pt x="305" y="913"/>
                  </a:lnTo>
                  <a:lnTo>
                    <a:pt x="308" y="913"/>
                  </a:lnTo>
                  <a:lnTo>
                    <a:pt x="313" y="915"/>
                  </a:lnTo>
                  <a:lnTo>
                    <a:pt x="317" y="915"/>
                  </a:lnTo>
                  <a:lnTo>
                    <a:pt x="321" y="916"/>
                  </a:lnTo>
                  <a:lnTo>
                    <a:pt x="325" y="916"/>
                  </a:lnTo>
                  <a:lnTo>
                    <a:pt x="327" y="918"/>
                  </a:lnTo>
                  <a:lnTo>
                    <a:pt x="332" y="919"/>
                  </a:lnTo>
                  <a:lnTo>
                    <a:pt x="337" y="920"/>
                  </a:lnTo>
                  <a:lnTo>
                    <a:pt x="340" y="923"/>
                  </a:lnTo>
                  <a:lnTo>
                    <a:pt x="341" y="926"/>
                  </a:lnTo>
                  <a:lnTo>
                    <a:pt x="341" y="931"/>
                  </a:lnTo>
                  <a:lnTo>
                    <a:pt x="342" y="935"/>
                  </a:lnTo>
                  <a:lnTo>
                    <a:pt x="342" y="938"/>
                  </a:lnTo>
                  <a:lnTo>
                    <a:pt x="342" y="941"/>
                  </a:lnTo>
                  <a:lnTo>
                    <a:pt x="342" y="946"/>
                  </a:lnTo>
                  <a:lnTo>
                    <a:pt x="344" y="948"/>
                  </a:lnTo>
                  <a:lnTo>
                    <a:pt x="342" y="953"/>
                  </a:lnTo>
                  <a:lnTo>
                    <a:pt x="342" y="956"/>
                  </a:lnTo>
                  <a:lnTo>
                    <a:pt x="342" y="960"/>
                  </a:lnTo>
                  <a:lnTo>
                    <a:pt x="342" y="965"/>
                  </a:lnTo>
                  <a:lnTo>
                    <a:pt x="342" y="969"/>
                  </a:lnTo>
                  <a:lnTo>
                    <a:pt x="342" y="974"/>
                  </a:lnTo>
                  <a:lnTo>
                    <a:pt x="342" y="978"/>
                  </a:lnTo>
                  <a:lnTo>
                    <a:pt x="342" y="982"/>
                  </a:lnTo>
                  <a:lnTo>
                    <a:pt x="342" y="987"/>
                  </a:lnTo>
                  <a:lnTo>
                    <a:pt x="341" y="991"/>
                  </a:lnTo>
                  <a:lnTo>
                    <a:pt x="341" y="996"/>
                  </a:lnTo>
                  <a:lnTo>
                    <a:pt x="341" y="1000"/>
                  </a:lnTo>
                  <a:lnTo>
                    <a:pt x="340" y="1005"/>
                  </a:lnTo>
                  <a:lnTo>
                    <a:pt x="339" y="1009"/>
                  </a:lnTo>
                  <a:lnTo>
                    <a:pt x="339" y="1012"/>
                  </a:lnTo>
                  <a:lnTo>
                    <a:pt x="337" y="1016"/>
                  </a:lnTo>
                  <a:lnTo>
                    <a:pt x="335" y="1024"/>
                  </a:lnTo>
                  <a:lnTo>
                    <a:pt x="332" y="1030"/>
                  </a:lnTo>
                  <a:lnTo>
                    <a:pt x="330" y="1033"/>
                  </a:lnTo>
                  <a:lnTo>
                    <a:pt x="327" y="1037"/>
                  </a:lnTo>
                  <a:lnTo>
                    <a:pt x="325" y="1038"/>
                  </a:lnTo>
                  <a:lnTo>
                    <a:pt x="321" y="1038"/>
                  </a:lnTo>
                  <a:lnTo>
                    <a:pt x="316" y="1038"/>
                  </a:lnTo>
                  <a:lnTo>
                    <a:pt x="312" y="1038"/>
                  </a:lnTo>
                  <a:lnTo>
                    <a:pt x="308" y="1038"/>
                  </a:lnTo>
                  <a:lnTo>
                    <a:pt x="306" y="1038"/>
                  </a:lnTo>
                  <a:lnTo>
                    <a:pt x="302" y="1037"/>
                  </a:lnTo>
                  <a:lnTo>
                    <a:pt x="298" y="1037"/>
                  </a:lnTo>
                  <a:lnTo>
                    <a:pt x="294" y="1037"/>
                  </a:lnTo>
                  <a:lnTo>
                    <a:pt x="292" y="1037"/>
                  </a:lnTo>
                  <a:lnTo>
                    <a:pt x="287" y="1035"/>
                  </a:lnTo>
                  <a:lnTo>
                    <a:pt x="284" y="1035"/>
                  </a:lnTo>
                  <a:lnTo>
                    <a:pt x="279" y="1034"/>
                  </a:lnTo>
                  <a:lnTo>
                    <a:pt x="274" y="1034"/>
                  </a:lnTo>
                  <a:lnTo>
                    <a:pt x="270" y="1033"/>
                  </a:lnTo>
                  <a:lnTo>
                    <a:pt x="265" y="1031"/>
                  </a:lnTo>
                  <a:lnTo>
                    <a:pt x="260" y="1031"/>
                  </a:lnTo>
                  <a:lnTo>
                    <a:pt x="255" y="1030"/>
                  </a:lnTo>
                  <a:lnTo>
                    <a:pt x="250" y="1028"/>
                  </a:lnTo>
                  <a:lnTo>
                    <a:pt x="246" y="1028"/>
                  </a:lnTo>
                  <a:lnTo>
                    <a:pt x="240" y="1025"/>
                  </a:lnTo>
                  <a:lnTo>
                    <a:pt x="235" y="1025"/>
                  </a:lnTo>
                  <a:lnTo>
                    <a:pt x="230" y="1024"/>
                  </a:lnTo>
                  <a:lnTo>
                    <a:pt x="225" y="1022"/>
                  </a:lnTo>
                  <a:lnTo>
                    <a:pt x="220" y="1021"/>
                  </a:lnTo>
                  <a:lnTo>
                    <a:pt x="214" y="1019"/>
                  </a:lnTo>
                  <a:lnTo>
                    <a:pt x="208" y="1018"/>
                  </a:lnTo>
                  <a:lnTo>
                    <a:pt x="203" y="1018"/>
                  </a:lnTo>
                  <a:lnTo>
                    <a:pt x="197" y="1015"/>
                  </a:lnTo>
                  <a:lnTo>
                    <a:pt x="192" y="1013"/>
                  </a:lnTo>
                  <a:lnTo>
                    <a:pt x="186" y="1010"/>
                  </a:lnTo>
                  <a:lnTo>
                    <a:pt x="181" y="1010"/>
                  </a:lnTo>
                  <a:lnTo>
                    <a:pt x="174" y="1007"/>
                  </a:lnTo>
                  <a:lnTo>
                    <a:pt x="169" y="1006"/>
                  </a:lnTo>
                  <a:lnTo>
                    <a:pt x="163" y="1005"/>
                  </a:lnTo>
                  <a:lnTo>
                    <a:pt x="158" y="1003"/>
                  </a:lnTo>
                  <a:lnTo>
                    <a:pt x="153" y="1002"/>
                  </a:lnTo>
                  <a:lnTo>
                    <a:pt x="148" y="999"/>
                  </a:lnTo>
                  <a:lnTo>
                    <a:pt x="141" y="997"/>
                  </a:lnTo>
                  <a:lnTo>
                    <a:pt x="136" y="996"/>
                  </a:lnTo>
                  <a:lnTo>
                    <a:pt x="131" y="993"/>
                  </a:lnTo>
                  <a:lnTo>
                    <a:pt x="126" y="991"/>
                  </a:lnTo>
                  <a:lnTo>
                    <a:pt x="121" y="990"/>
                  </a:lnTo>
                  <a:lnTo>
                    <a:pt x="116" y="987"/>
                  </a:lnTo>
                  <a:lnTo>
                    <a:pt x="111" y="984"/>
                  </a:lnTo>
                  <a:lnTo>
                    <a:pt x="106" y="982"/>
                  </a:lnTo>
                  <a:lnTo>
                    <a:pt x="102" y="981"/>
                  </a:lnTo>
                  <a:lnTo>
                    <a:pt x="97" y="978"/>
                  </a:lnTo>
                  <a:lnTo>
                    <a:pt x="92" y="976"/>
                  </a:lnTo>
                  <a:lnTo>
                    <a:pt x="88" y="974"/>
                  </a:lnTo>
                  <a:lnTo>
                    <a:pt x="85" y="972"/>
                  </a:lnTo>
                  <a:lnTo>
                    <a:pt x="81" y="969"/>
                  </a:lnTo>
                  <a:lnTo>
                    <a:pt x="77" y="968"/>
                  </a:lnTo>
                  <a:lnTo>
                    <a:pt x="73" y="965"/>
                  </a:lnTo>
                  <a:lnTo>
                    <a:pt x="69" y="963"/>
                  </a:lnTo>
                  <a:lnTo>
                    <a:pt x="67" y="960"/>
                  </a:lnTo>
                  <a:lnTo>
                    <a:pt x="61" y="957"/>
                  </a:lnTo>
                  <a:lnTo>
                    <a:pt x="55" y="953"/>
                  </a:lnTo>
                  <a:lnTo>
                    <a:pt x="50" y="948"/>
                  </a:lnTo>
                  <a:lnTo>
                    <a:pt x="48" y="944"/>
                  </a:lnTo>
                  <a:lnTo>
                    <a:pt x="44" y="940"/>
                  </a:lnTo>
                  <a:lnTo>
                    <a:pt x="40" y="935"/>
                  </a:lnTo>
                  <a:lnTo>
                    <a:pt x="38" y="929"/>
                  </a:lnTo>
                  <a:lnTo>
                    <a:pt x="35" y="926"/>
                  </a:lnTo>
                  <a:lnTo>
                    <a:pt x="34" y="920"/>
                  </a:lnTo>
                  <a:lnTo>
                    <a:pt x="33" y="916"/>
                  </a:lnTo>
                  <a:lnTo>
                    <a:pt x="31" y="912"/>
                  </a:lnTo>
                  <a:lnTo>
                    <a:pt x="30" y="906"/>
                  </a:lnTo>
                  <a:lnTo>
                    <a:pt x="30" y="901"/>
                  </a:lnTo>
                  <a:lnTo>
                    <a:pt x="30" y="897"/>
                  </a:lnTo>
                  <a:lnTo>
                    <a:pt x="30" y="891"/>
                  </a:lnTo>
                  <a:lnTo>
                    <a:pt x="30" y="887"/>
                  </a:lnTo>
                  <a:lnTo>
                    <a:pt x="30" y="882"/>
                  </a:lnTo>
                  <a:lnTo>
                    <a:pt x="31" y="878"/>
                  </a:lnTo>
                  <a:lnTo>
                    <a:pt x="31" y="872"/>
                  </a:lnTo>
                  <a:lnTo>
                    <a:pt x="33" y="867"/>
                  </a:lnTo>
                  <a:lnTo>
                    <a:pt x="34" y="863"/>
                  </a:lnTo>
                  <a:lnTo>
                    <a:pt x="35" y="857"/>
                  </a:lnTo>
                  <a:lnTo>
                    <a:pt x="36" y="853"/>
                  </a:lnTo>
                  <a:lnTo>
                    <a:pt x="38" y="848"/>
                  </a:lnTo>
                  <a:lnTo>
                    <a:pt x="40" y="844"/>
                  </a:lnTo>
                  <a:lnTo>
                    <a:pt x="42" y="839"/>
                  </a:lnTo>
                  <a:lnTo>
                    <a:pt x="43" y="835"/>
                  </a:lnTo>
                  <a:lnTo>
                    <a:pt x="44" y="831"/>
                  </a:lnTo>
                  <a:lnTo>
                    <a:pt x="47" y="826"/>
                  </a:lnTo>
                  <a:lnTo>
                    <a:pt x="48" y="822"/>
                  </a:lnTo>
                  <a:lnTo>
                    <a:pt x="49" y="819"/>
                  </a:lnTo>
                  <a:lnTo>
                    <a:pt x="50" y="814"/>
                  </a:lnTo>
                  <a:lnTo>
                    <a:pt x="52" y="810"/>
                  </a:lnTo>
                  <a:lnTo>
                    <a:pt x="54" y="807"/>
                  </a:lnTo>
                  <a:lnTo>
                    <a:pt x="54" y="802"/>
                  </a:lnTo>
                  <a:lnTo>
                    <a:pt x="55" y="798"/>
                  </a:lnTo>
                  <a:lnTo>
                    <a:pt x="55" y="795"/>
                  </a:lnTo>
                  <a:lnTo>
                    <a:pt x="57" y="791"/>
                  </a:lnTo>
                  <a:lnTo>
                    <a:pt x="57" y="786"/>
                  </a:lnTo>
                  <a:lnTo>
                    <a:pt x="58" y="780"/>
                  </a:lnTo>
                  <a:lnTo>
                    <a:pt x="58" y="776"/>
                  </a:lnTo>
                  <a:lnTo>
                    <a:pt x="59" y="773"/>
                  </a:lnTo>
                  <a:lnTo>
                    <a:pt x="59" y="767"/>
                  </a:lnTo>
                  <a:lnTo>
                    <a:pt x="61" y="763"/>
                  </a:lnTo>
                  <a:lnTo>
                    <a:pt x="61" y="758"/>
                  </a:lnTo>
                  <a:lnTo>
                    <a:pt x="61" y="754"/>
                  </a:lnTo>
                  <a:lnTo>
                    <a:pt x="61" y="749"/>
                  </a:lnTo>
                  <a:lnTo>
                    <a:pt x="61" y="745"/>
                  </a:lnTo>
                  <a:lnTo>
                    <a:pt x="61" y="741"/>
                  </a:lnTo>
                  <a:lnTo>
                    <a:pt x="62" y="738"/>
                  </a:lnTo>
                  <a:lnTo>
                    <a:pt x="61" y="733"/>
                  </a:lnTo>
                  <a:lnTo>
                    <a:pt x="61" y="730"/>
                  </a:lnTo>
                  <a:lnTo>
                    <a:pt x="61" y="726"/>
                  </a:lnTo>
                  <a:lnTo>
                    <a:pt x="61" y="724"/>
                  </a:lnTo>
                  <a:lnTo>
                    <a:pt x="59" y="720"/>
                  </a:lnTo>
                  <a:lnTo>
                    <a:pt x="58" y="717"/>
                  </a:lnTo>
                  <a:lnTo>
                    <a:pt x="57" y="715"/>
                  </a:lnTo>
                  <a:lnTo>
                    <a:pt x="55" y="717"/>
                  </a:lnTo>
                  <a:lnTo>
                    <a:pt x="53" y="718"/>
                  </a:lnTo>
                  <a:lnTo>
                    <a:pt x="53" y="720"/>
                  </a:lnTo>
                  <a:lnTo>
                    <a:pt x="50" y="723"/>
                  </a:lnTo>
                  <a:lnTo>
                    <a:pt x="50" y="727"/>
                  </a:lnTo>
                  <a:close/>
                </a:path>
              </a:pathLst>
            </a:custGeom>
            <a:solidFill>
              <a:srgbClr val="591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5" name="Freeform 30"/>
            <p:cNvSpPr>
              <a:spLocks/>
            </p:cNvSpPr>
            <p:nvPr/>
          </p:nvSpPr>
          <p:spPr bwMode="auto">
            <a:xfrm>
              <a:off x="2781" y="1473"/>
              <a:ext cx="215" cy="107"/>
            </a:xfrm>
            <a:custGeom>
              <a:avLst/>
              <a:gdLst>
                <a:gd name="T0" fmla="*/ 111 w 215"/>
                <a:gd name="T1" fmla="*/ 3 h 107"/>
                <a:gd name="T2" fmla="*/ 118 w 215"/>
                <a:gd name="T3" fmla="*/ 4 h 107"/>
                <a:gd name="T4" fmla="*/ 125 w 215"/>
                <a:gd name="T5" fmla="*/ 6 h 107"/>
                <a:gd name="T6" fmla="*/ 134 w 215"/>
                <a:gd name="T7" fmla="*/ 10 h 107"/>
                <a:gd name="T8" fmla="*/ 144 w 215"/>
                <a:gd name="T9" fmla="*/ 13 h 107"/>
                <a:gd name="T10" fmla="*/ 154 w 215"/>
                <a:gd name="T11" fmla="*/ 18 h 107"/>
                <a:gd name="T12" fmla="*/ 163 w 215"/>
                <a:gd name="T13" fmla="*/ 22 h 107"/>
                <a:gd name="T14" fmla="*/ 173 w 215"/>
                <a:gd name="T15" fmla="*/ 26 h 107"/>
                <a:gd name="T16" fmla="*/ 182 w 215"/>
                <a:gd name="T17" fmla="*/ 32 h 107"/>
                <a:gd name="T18" fmla="*/ 190 w 215"/>
                <a:gd name="T19" fmla="*/ 37 h 107"/>
                <a:gd name="T20" fmla="*/ 199 w 215"/>
                <a:gd name="T21" fmla="*/ 43 h 107"/>
                <a:gd name="T22" fmla="*/ 205 w 215"/>
                <a:gd name="T23" fmla="*/ 49 h 107"/>
                <a:gd name="T24" fmla="*/ 212 w 215"/>
                <a:gd name="T25" fmla="*/ 56 h 107"/>
                <a:gd name="T26" fmla="*/ 215 w 215"/>
                <a:gd name="T27" fmla="*/ 68 h 107"/>
                <a:gd name="T28" fmla="*/ 211 w 215"/>
                <a:gd name="T29" fmla="*/ 75 h 107"/>
                <a:gd name="T30" fmla="*/ 206 w 215"/>
                <a:gd name="T31" fmla="*/ 79 h 107"/>
                <a:gd name="T32" fmla="*/ 199 w 215"/>
                <a:gd name="T33" fmla="*/ 84 h 107"/>
                <a:gd name="T34" fmla="*/ 190 w 215"/>
                <a:gd name="T35" fmla="*/ 88 h 107"/>
                <a:gd name="T36" fmla="*/ 181 w 215"/>
                <a:gd name="T37" fmla="*/ 91 h 107"/>
                <a:gd name="T38" fmla="*/ 169 w 215"/>
                <a:gd name="T39" fmla="*/ 96 h 107"/>
                <a:gd name="T40" fmla="*/ 158 w 215"/>
                <a:gd name="T41" fmla="*/ 99 h 107"/>
                <a:gd name="T42" fmla="*/ 147 w 215"/>
                <a:gd name="T43" fmla="*/ 102 h 107"/>
                <a:gd name="T44" fmla="*/ 135 w 215"/>
                <a:gd name="T45" fmla="*/ 103 h 107"/>
                <a:gd name="T46" fmla="*/ 123 w 215"/>
                <a:gd name="T47" fmla="*/ 105 h 107"/>
                <a:gd name="T48" fmla="*/ 111 w 215"/>
                <a:gd name="T49" fmla="*/ 106 h 107"/>
                <a:gd name="T50" fmla="*/ 101 w 215"/>
                <a:gd name="T51" fmla="*/ 106 h 107"/>
                <a:gd name="T52" fmla="*/ 91 w 215"/>
                <a:gd name="T53" fmla="*/ 106 h 107"/>
                <a:gd name="T54" fmla="*/ 84 w 215"/>
                <a:gd name="T55" fmla="*/ 105 h 107"/>
                <a:gd name="T56" fmla="*/ 76 w 215"/>
                <a:gd name="T57" fmla="*/ 103 h 107"/>
                <a:gd name="T58" fmla="*/ 71 w 215"/>
                <a:gd name="T59" fmla="*/ 100 h 107"/>
                <a:gd name="T60" fmla="*/ 65 w 215"/>
                <a:gd name="T61" fmla="*/ 94 h 107"/>
                <a:gd name="T62" fmla="*/ 54 w 215"/>
                <a:gd name="T63" fmla="*/ 87 h 107"/>
                <a:gd name="T64" fmla="*/ 46 w 215"/>
                <a:gd name="T65" fmla="*/ 79 h 107"/>
                <a:gd name="T66" fmla="*/ 39 w 215"/>
                <a:gd name="T67" fmla="*/ 75 h 107"/>
                <a:gd name="T68" fmla="*/ 33 w 215"/>
                <a:gd name="T69" fmla="*/ 71 h 107"/>
                <a:gd name="T70" fmla="*/ 27 w 215"/>
                <a:gd name="T71" fmla="*/ 66 h 107"/>
                <a:gd name="T72" fmla="*/ 18 w 215"/>
                <a:gd name="T73" fmla="*/ 59 h 107"/>
                <a:gd name="T74" fmla="*/ 8 w 215"/>
                <a:gd name="T75" fmla="*/ 50 h 107"/>
                <a:gd name="T76" fmla="*/ 1 w 215"/>
                <a:gd name="T77" fmla="*/ 41 h 107"/>
                <a:gd name="T78" fmla="*/ 1 w 215"/>
                <a:gd name="T79" fmla="*/ 32 h 107"/>
                <a:gd name="T80" fmla="*/ 6 w 215"/>
                <a:gd name="T81" fmla="*/ 23 h 107"/>
                <a:gd name="T82" fmla="*/ 14 w 215"/>
                <a:gd name="T83" fmla="*/ 16 h 107"/>
                <a:gd name="T84" fmla="*/ 22 w 215"/>
                <a:gd name="T85" fmla="*/ 12 h 107"/>
                <a:gd name="T86" fmla="*/ 28 w 215"/>
                <a:gd name="T87" fmla="*/ 9 h 107"/>
                <a:gd name="T88" fmla="*/ 35 w 215"/>
                <a:gd name="T89" fmla="*/ 6 h 107"/>
                <a:gd name="T90" fmla="*/ 42 w 215"/>
                <a:gd name="T91" fmla="*/ 4 h 107"/>
                <a:gd name="T92" fmla="*/ 49 w 215"/>
                <a:gd name="T93" fmla="*/ 3 h 107"/>
                <a:gd name="T94" fmla="*/ 57 w 215"/>
                <a:gd name="T95" fmla="*/ 1 h 107"/>
                <a:gd name="T96" fmla="*/ 65 w 215"/>
                <a:gd name="T97" fmla="*/ 0 h 107"/>
                <a:gd name="T98" fmla="*/ 72 w 215"/>
                <a:gd name="T99" fmla="*/ 0 h 107"/>
                <a:gd name="T100" fmla="*/ 81 w 215"/>
                <a:gd name="T101" fmla="*/ 0 h 107"/>
                <a:gd name="T102" fmla="*/ 89 w 215"/>
                <a:gd name="T103" fmla="*/ 0 h 107"/>
                <a:gd name="T104" fmla="*/ 96 w 215"/>
                <a:gd name="T105" fmla="*/ 0 h 107"/>
                <a:gd name="T106" fmla="*/ 104 w 215"/>
                <a:gd name="T107" fmla="*/ 1 h 107"/>
                <a:gd name="T108" fmla="*/ 109 w 215"/>
                <a:gd name="T109" fmla="*/ 3 h 10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5" h="107">
                  <a:moveTo>
                    <a:pt x="109" y="3"/>
                  </a:moveTo>
                  <a:lnTo>
                    <a:pt x="111" y="3"/>
                  </a:lnTo>
                  <a:lnTo>
                    <a:pt x="114" y="3"/>
                  </a:lnTo>
                  <a:lnTo>
                    <a:pt x="118" y="4"/>
                  </a:lnTo>
                  <a:lnTo>
                    <a:pt x="121" y="6"/>
                  </a:lnTo>
                  <a:lnTo>
                    <a:pt x="125" y="6"/>
                  </a:lnTo>
                  <a:lnTo>
                    <a:pt x="130" y="7"/>
                  </a:lnTo>
                  <a:lnTo>
                    <a:pt x="134" y="10"/>
                  </a:lnTo>
                  <a:lnTo>
                    <a:pt x="139" y="12"/>
                  </a:lnTo>
                  <a:lnTo>
                    <a:pt x="144" y="13"/>
                  </a:lnTo>
                  <a:lnTo>
                    <a:pt x="148" y="15"/>
                  </a:lnTo>
                  <a:lnTo>
                    <a:pt x="154" y="18"/>
                  </a:lnTo>
                  <a:lnTo>
                    <a:pt x="159" y="19"/>
                  </a:lnTo>
                  <a:lnTo>
                    <a:pt x="163" y="22"/>
                  </a:lnTo>
                  <a:lnTo>
                    <a:pt x="168" y="23"/>
                  </a:lnTo>
                  <a:lnTo>
                    <a:pt x="173" y="26"/>
                  </a:lnTo>
                  <a:lnTo>
                    <a:pt x="178" y="29"/>
                  </a:lnTo>
                  <a:lnTo>
                    <a:pt x="182" y="32"/>
                  </a:lnTo>
                  <a:lnTo>
                    <a:pt x="186" y="34"/>
                  </a:lnTo>
                  <a:lnTo>
                    <a:pt x="190" y="37"/>
                  </a:lnTo>
                  <a:lnTo>
                    <a:pt x="195" y="40"/>
                  </a:lnTo>
                  <a:lnTo>
                    <a:pt x="199" y="43"/>
                  </a:lnTo>
                  <a:lnTo>
                    <a:pt x="201" y="46"/>
                  </a:lnTo>
                  <a:lnTo>
                    <a:pt x="205" y="49"/>
                  </a:lnTo>
                  <a:lnTo>
                    <a:pt x="207" y="51"/>
                  </a:lnTo>
                  <a:lnTo>
                    <a:pt x="212" y="56"/>
                  </a:lnTo>
                  <a:lnTo>
                    <a:pt x="215" y="62"/>
                  </a:lnTo>
                  <a:lnTo>
                    <a:pt x="215" y="68"/>
                  </a:lnTo>
                  <a:lnTo>
                    <a:pt x="214" y="74"/>
                  </a:lnTo>
                  <a:lnTo>
                    <a:pt x="211" y="75"/>
                  </a:lnTo>
                  <a:lnTo>
                    <a:pt x="209" y="77"/>
                  </a:lnTo>
                  <a:lnTo>
                    <a:pt x="206" y="79"/>
                  </a:lnTo>
                  <a:lnTo>
                    <a:pt x="202" y="82"/>
                  </a:lnTo>
                  <a:lnTo>
                    <a:pt x="199" y="84"/>
                  </a:lnTo>
                  <a:lnTo>
                    <a:pt x="195" y="85"/>
                  </a:lnTo>
                  <a:lnTo>
                    <a:pt x="190" y="88"/>
                  </a:lnTo>
                  <a:lnTo>
                    <a:pt x="186" y="90"/>
                  </a:lnTo>
                  <a:lnTo>
                    <a:pt x="181" y="91"/>
                  </a:lnTo>
                  <a:lnTo>
                    <a:pt x="176" y="94"/>
                  </a:lnTo>
                  <a:lnTo>
                    <a:pt x="169" y="96"/>
                  </a:lnTo>
                  <a:lnTo>
                    <a:pt x="164" y="97"/>
                  </a:lnTo>
                  <a:lnTo>
                    <a:pt x="158" y="99"/>
                  </a:lnTo>
                  <a:lnTo>
                    <a:pt x="153" y="100"/>
                  </a:lnTo>
                  <a:lnTo>
                    <a:pt x="147" y="102"/>
                  </a:lnTo>
                  <a:lnTo>
                    <a:pt x="142" y="103"/>
                  </a:lnTo>
                  <a:lnTo>
                    <a:pt x="135" y="103"/>
                  </a:lnTo>
                  <a:lnTo>
                    <a:pt x="129" y="105"/>
                  </a:lnTo>
                  <a:lnTo>
                    <a:pt x="123" y="105"/>
                  </a:lnTo>
                  <a:lnTo>
                    <a:pt x="118" y="106"/>
                  </a:lnTo>
                  <a:lnTo>
                    <a:pt x="111" y="106"/>
                  </a:lnTo>
                  <a:lnTo>
                    <a:pt x="106" y="106"/>
                  </a:lnTo>
                  <a:lnTo>
                    <a:pt x="101" y="106"/>
                  </a:lnTo>
                  <a:lnTo>
                    <a:pt x="96" y="107"/>
                  </a:lnTo>
                  <a:lnTo>
                    <a:pt x="91" y="106"/>
                  </a:lnTo>
                  <a:lnTo>
                    <a:pt x="87" y="106"/>
                  </a:lnTo>
                  <a:lnTo>
                    <a:pt x="84" y="105"/>
                  </a:lnTo>
                  <a:lnTo>
                    <a:pt x="80" y="105"/>
                  </a:lnTo>
                  <a:lnTo>
                    <a:pt x="76" y="103"/>
                  </a:lnTo>
                  <a:lnTo>
                    <a:pt x="72" y="102"/>
                  </a:lnTo>
                  <a:lnTo>
                    <a:pt x="71" y="100"/>
                  </a:lnTo>
                  <a:lnTo>
                    <a:pt x="70" y="99"/>
                  </a:lnTo>
                  <a:lnTo>
                    <a:pt x="65" y="94"/>
                  </a:lnTo>
                  <a:lnTo>
                    <a:pt x="61" y="90"/>
                  </a:lnTo>
                  <a:lnTo>
                    <a:pt x="54" y="87"/>
                  </a:lnTo>
                  <a:lnTo>
                    <a:pt x="49" y="82"/>
                  </a:lnTo>
                  <a:lnTo>
                    <a:pt x="46" y="79"/>
                  </a:lnTo>
                  <a:lnTo>
                    <a:pt x="43" y="78"/>
                  </a:lnTo>
                  <a:lnTo>
                    <a:pt x="39" y="75"/>
                  </a:lnTo>
                  <a:lnTo>
                    <a:pt x="37" y="74"/>
                  </a:lnTo>
                  <a:lnTo>
                    <a:pt x="33" y="71"/>
                  </a:lnTo>
                  <a:lnTo>
                    <a:pt x="30" y="69"/>
                  </a:lnTo>
                  <a:lnTo>
                    <a:pt x="27" y="66"/>
                  </a:lnTo>
                  <a:lnTo>
                    <a:pt x="24" y="65"/>
                  </a:lnTo>
                  <a:lnTo>
                    <a:pt x="18" y="59"/>
                  </a:lnTo>
                  <a:lnTo>
                    <a:pt x="13" y="54"/>
                  </a:lnTo>
                  <a:lnTo>
                    <a:pt x="8" y="50"/>
                  </a:lnTo>
                  <a:lnTo>
                    <a:pt x="5" y="46"/>
                  </a:lnTo>
                  <a:lnTo>
                    <a:pt x="1" y="41"/>
                  </a:lnTo>
                  <a:lnTo>
                    <a:pt x="0" y="37"/>
                  </a:lnTo>
                  <a:lnTo>
                    <a:pt x="1" y="32"/>
                  </a:lnTo>
                  <a:lnTo>
                    <a:pt x="3" y="28"/>
                  </a:lnTo>
                  <a:lnTo>
                    <a:pt x="6" y="23"/>
                  </a:lnTo>
                  <a:lnTo>
                    <a:pt x="9" y="19"/>
                  </a:lnTo>
                  <a:lnTo>
                    <a:pt x="14" y="16"/>
                  </a:lnTo>
                  <a:lnTo>
                    <a:pt x="19" y="13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8" y="9"/>
                  </a:lnTo>
                  <a:lnTo>
                    <a:pt x="32" y="7"/>
                  </a:lnTo>
                  <a:lnTo>
                    <a:pt x="35" y="6"/>
                  </a:lnTo>
                  <a:lnTo>
                    <a:pt x="38" y="6"/>
                  </a:lnTo>
                  <a:lnTo>
                    <a:pt x="42" y="4"/>
                  </a:lnTo>
                  <a:lnTo>
                    <a:pt x="46" y="4"/>
                  </a:lnTo>
                  <a:lnTo>
                    <a:pt x="49" y="3"/>
                  </a:lnTo>
                  <a:lnTo>
                    <a:pt x="53" y="1"/>
                  </a:lnTo>
                  <a:lnTo>
                    <a:pt x="57" y="1"/>
                  </a:lnTo>
                  <a:lnTo>
                    <a:pt x="61" y="1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1" y="0"/>
                  </a:lnTo>
                  <a:lnTo>
                    <a:pt x="104" y="1"/>
                  </a:lnTo>
                  <a:lnTo>
                    <a:pt x="109" y="3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6" name="Freeform 31"/>
            <p:cNvSpPr>
              <a:spLocks/>
            </p:cNvSpPr>
            <p:nvPr/>
          </p:nvSpPr>
          <p:spPr bwMode="auto">
            <a:xfrm>
              <a:off x="2499" y="1768"/>
              <a:ext cx="145" cy="112"/>
            </a:xfrm>
            <a:custGeom>
              <a:avLst/>
              <a:gdLst>
                <a:gd name="T0" fmla="*/ 127 w 145"/>
                <a:gd name="T1" fmla="*/ 28 h 112"/>
                <a:gd name="T2" fmla="*/ 118 w 145"/>
                <a:gd name="T3" fmla="*/ 22 h 112"/>
                <a:gd name="T4" fmla="*/ 108 w 145"/>
                <a:gd name="T5" fmla="*/ 16 h 112"/>
                <a:gd name="T6" fmla="*/ 99 w 145"/>
                <a:gd name="T7" fmla="*/ 12 h 112"/>
                <a:gd name="T8" fmla="*/ 91 w 145"/>
                <a:gd name="T9" fmla="*/ 10 h 112"/>
                <a:gd name="T10" fmla="*/ 85 w 145"/>
                <a:gd name="T11" fmla="*/ 7 h 112"/>
                <a:gd name="T12" fmla="*/ 77 w 145"/>
                <a:gd name="T13" fmla="*/ 6 h 112"/>
                <a:gd name="T14" fmla="*/ 71 w 145"/>
                <a:gd name="T15" fmla="*/ 3 h 112"/>
                <a:gd name="T16" fmla="*/ 65 w 145"/>
                <a:gd name="T17" fmla="*/ 1 h 112"/>
                <a:gd name="T18" fmla="*/ 57 w 145"/>
                <a:gd name="T19" fmla="*/ 1 h 112"/>
                <a:gd name="T20" fmla="*/ 51 w 145"/>
                <a:gd name="T21" fmla="*/ 0 h 112"/>
                <a:gd name="T22" fmla="*/ 42 w 145"/>
                <a:gd name="T23" fmla="*/ 0 h 112"/>
                <a:gd name="T24" fmla="*/ 33 w 145"/>
                <a:gd name="T25" fmla="*/ 3 h 112"/>
                <a:gd name="T26" fmla="*/ 23 w 145"/>
                <a:gd name="T27" fmla="*/ 10 h 112"/>
                <a:gd name="T28" fmla="*/ 15 w 145"/>
                <a:gd name="T29" fmla="*/ 20 h 112"/>
                <a:gd name="T30" fmla="*/ 8 w 145"/>
                <a:gd name="T31" fmla="*/ 32 h 112"/>
                <a:gd name="T32" fmla="*/ 3 w 145"/>
                <a:gd name="T33" fmla="*/ 45 h 112"/>
                <a:gd name="T34" fmla="*/ 0 w 145"/>
                <a:gd name="T35" fmla="*/ 59 h 112"/>
                <a:gd name="T36" fmla="*/ 0 w 145"/>
                <a:gd name="T37" fmla="*/ 72 h 112"/>
                <a:gd name="T38" fmla="*/ 3 w 145"/>
                <a:gd name="T39" fmla="*/ 82 h 112"/>
                <a:gd name="T40" fmla="*/ 9 w 145"/>
                <a:gd name="T41" fmla="*/ 88 h 112"/>
                <a:gd name="T42" fmla="*/ 16 w 145"/>
                <a:gd name="T43" fmla="*/ 94 h 112"/>
                <a:gd name="T44" fmla="*/ 23 w 145"/>
                <a:gd name="T45" fmla="*/ 96 h 112"/>
                <a:gd name="T46" fmla="*/ 30 w 145"/>
                <a:gd name="T47" fmla="*/ 99 h 112"/>
                <a:gd name="T48" fmla="*/ 39 w 145"/>
                <a:gd name="T49" fmla="*/ 102 h 112"/>
                <a:gd name="T50" fmla="*/ 49 w 145"/>
                <a:gd name="T51" fmla="*/ 104 h 112"/>
                <a:gd name="T52" fmla="*/ 59 w 145"/>
                <a:gd name="T53" fmla="*/ 107 h 112"/>
                <a:gd name="T54" fmla="*/ 68 w 145"/>
                <a:gd name="T55" fmla="*/ 109 h 112"/>
                <a:gd name="T56" fmla="*/ 77 w 145"/>
                <a:gd name="T57" fmla="*/ 110 h 112"/>
                <a:gd name="T58" fmla="*/ 87 w 145"/>
                <a:gd name="T59" fmla="*/ 110 h 112"/>
                <a:gd name="T60" fmla="*/ 96 w 145"/>
                <a:gd name="T61" fmla="*/ 112 h 112"/>
                <a:gd name="T62" fmla="*/ 105 w 145"/>
                <a:gd name="T63" fmla="*/ 112 h 112"/>
                <a:gd name="T64" fmla="*/ 113 w 145"/>
                <a:gd name="T65" fmla="*/ 112 h 112"/>
                <a:gd name="T66" fmla="*/ 119 w 145"/>
                <a:gd name="T67" fmla="*/ 110 h 112"/>
                <a:gd name="T68" fmla="*/ 124 w 145"/>
                <a:gd name="T69" fmla="*/ 109 h 112"/>
                <a:gd name="T70" fmla="*/ 130 w 145"/>
                <a:gd name="T71" fmla="*/ 104 h 112"/>
                <a:gd name="T72" fmla="*/ 137 w 145"/>
                <a:gd name="T73" fmla="*/ 97 h 112"/>
                <a:gd name="T74" fmla="*/ 142 w 145"/>
                <a:gd name="T75" fmla="*/ 88 h 112"/>
                <a:gd name="T76" fmla="*/ 144 w 145"/>
                <a:gd name="T77" fmla="*/ 78 h 112"/>
                <a:gd name="T78" fmla="*/ 144 w 145"/>
                <a:gd name="T79" fmla="*/ 68 h 112"/>
                <a:gd name="T80" fmla="*/ 143 w 145"/>
                <a:gd name="T81" fmla="*/ 56 h 112"/>
                <a:gd name="T82" fmla="*/ 139 w 145"/>
                <a:gd name="T83" fmla="*/ 45 h 112"/>
                <a:gd name="T84" fmla="*/ 133 w 145"/>
                <a:gd name="T85" fmla="*/ 35 h 112"/>
                <a:gd name="T86" fmla="*/ 129 w 145"/>
                <a:gd name="T87" fmla="*/ 31 h 1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45" h="112">
                  <a:moveTo>
                    <a:pt x="129" y="31"/>
                  </a:moveTo>
                  <a:lnTo>
                    <a:pt x="127" y="28"/>
                  </a:lnTo>
                  <a:lnTo>
                    <a:pt x="123" y="25"/>
                  </a:lnTo>
                  <a:lnTo>
                    <a:pt x="118" y="22"/>
                  </a:lnTo>
                  <a:lnTo>
                    <a:pt x="113" y="20"/>
                  </a:lnTo>
                  <a:lnTo>
                    <a:pt x="108" y="16"/>
                  </a:lnTo>
                  <a:lnTo>
                    <a:pt x="101" y="15"/>
                  </a:lnTo>
                  <a:lnTo>
                    <a:pt x="99" y="12"/>
                  </a:lnTo>
                  <a:lnTo>
                    <a:pt x="95" y="12"/>
                  </a:lnTo>
                  <a:lnTo>
                    <a:pt x="91" y="10"/>
                  </a:lnTo>
                  <a:lnTo>
                    <a:pt x="89" y="10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7" y="6"/>
                  </a:lnTo>
                  <a:lnTo>
                    <a:pt x="75" y="4"/>
                  </a:lnTo>
                  <a:lnTo>
                    <a:pt x="71" y="3"/>
                  </a:lnTo>
                  <a:lnTo>
                    <a:pt x="67" y="3"/>
                  </a:lnTo>
                  <a:lnTo>
                    <a:pt x="65" y="1"/>
                  </a:lnTo>
                  <a:lnTo>
                    <a:pt x="61" y="1"/>
                  </a:lnTo>
                  <a:lnTo>
                    <a:pt x="57" y="1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8" y="3"/>
                  </a:lnTo>
                  <a:lnTo>
                    <a:pt x="33" y="3"/>
                  </a:lnTo>
                  <a:lnTo>
                    <a:pt x="28" y="6"/>
                  </a:lnTo>
                  <a:lnTo>
                    <a:pt x="23" y="10"/>
                  </a:lnTo>
                  <a:lnTo>
                    <a:pt x="19" y="15"/>
                  </a:lnTo>
                  <a:lnTo>
                    <a:pt x="15" y="20"/>
                  </a:lnTo>
                  <a:lnTo>
                    <a:pt x="11" y="26"/>
                  </a:lnTo>
                  <a:lnTo>
                    <a:pt x="8" y="32"/>
                  </a:lnTo>
                  <a:lnTo>
                    <a:pt x="6" y="40"/>
                  </a:lnTo>
                  <a:lnTo>
                    <a:pt x="3" y="45"/>
                  </a:lnTo>
                  <a:lnTo>
                    <a:pt x="1" y="53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3" y="82"/>
                  </a:lnTo>
                  <a:lnTo>
                    <a:pt x="5" y="87"/>
                  </a:lnTo>
                  <a:lnTo>
                    <a:pt x="9" y="88"/>
                  </a:lnTo>
                  <a:lnTo>
                    <a:pt x="14" y="93"/>
                  </a:lnTo>
                  <a:lnTo>
                    <a:pt x="16" y="94"/>
                  </a:lnTo>
                  <a:lnTo>
                    <a:pt x="20" y="94"/>
                  </a:lnTo>
                  <a:lnTo>
                    <a:pt x="23" y="96"/>
                  </a:lnTo>
                  <a:lnTo>
                    <a:pt x="28" y="99"/>
                  </a:lnTo>
                  <a:lnTo>
                    <a:pt x="30" y="99"/>
                  </a:lnTo>
                  <a:lnTo>
                    <a:pt x="35" y="100"/>
                  </a:lnTo>
                  <a:lnTo>
                    <a:pt x="39" y="102"/>
                  </a:lnTo>
                  <a:lnTo>
                    <a:pt x="44" y="103"/>
                  </a:lnTo>
                  <a:lnTo>
                    <a:pt x="49" y="104"/>
                  </a:lnTo>
                  <a:lnTo>
                    <a:pt x="53" y="106"/>
                  </a:lnTo>
                  <a:lnTo>
                    <a:pt x="59" y="107"/>
                  </a:lnTo>
                  <a:lnTo>
                    <a:pt x="65" y="107"/>
                  </a:lnTo>
                  <a:lnTo>
                    <a:pt x="68" y="109"/>
                  </a:lnTo>
                  <a:lnTo>
                    <a:pt x="73" y="109"/>
                  </a:lnTo>
                  <a:lnTo>
                    <a:pt x="77" y="110"/>
                  </a:lnTo>
                  <a:lnTo>
                    <a:pt x="82" y="110"/>
                  </a:lnTo>
                  <a:lnTo>
                    <a:pt x="87" y="110"/>
                  </a:lnTo>
                  <a:lnTo>
                    <a:pt x="92" y="112"/>
                  </a:lnTo>
                  <a:lnTo>
                    <a:pt x="96" y="112"/>
                  </a:lnTo>
                  <a:lnTo>
                    <a:pt x="101" y="112"/>
                  </a:lnTo>
                  <a:lnTo>
                    <a:pt x="105" y="112"/>
                  </a:lnTo>
                  <a:lnTo>
                    <a:pt x="109" y="112"/>
                  </a:lnTo>
                  <a:lnTo>
                    <a:pt x="113" y="112"/>
                  </a:lnTo>
                  <a:lnTo>
                    <a:pt x="116" y="112"/>
                  </a:lnTo>
                  <a:lnTo>
                    <a:pt x="119" y="110"/>
                  </a:lnTo>
                  <a:lnTo>
                    <a:pt x="123" y="109"/>
                  </a:lnTo>
                  <a:lnTo>
                    <a:pt x="124" y="109"/>
                  </a:lnTo>
                  <a:lnTo>
                    <a:pt x="128" y="107"/>
                  </a:lnTo>
                  <a:lnTo>
                    <a:pt x="130" y="104"/>
                  </a:lnTo>
                  <a:lnTo>
                    <a:pt x="134" y="102"/>
                  </a:lnTo>
                  <a:lnTo>
                    <a:pt x="137" y="97"/>
                  </a:lnTo>
                  <a:lnTo>
                    <a:pt x="140" y="94"/>
                  </a:lnTo>
                  <a:lnTo>
                    <a:pt x="142" y="88"/>
                  </a:lnTo>
                  <a:lnTo>
                    <a:pt x="143" y="84"/>
                  </a:lnTo>
                  <a:lnTo>
                    <a:pt x="144" y="78"/>
                  </a:lnTo>
                  <a:lnTo>
                    <a:pt x="145" y="73"/>
                  </a:lnTo>
                  <a:lnTo>
                    <a:pt x="144" y="68"/>
                  </a:lnTo>
                  <a:lnTo>
                    <a:pt x="144" y="62"/>
                  </a:lnTo>
                  <a:lnTo>
                    <a:pt x="143" y="56"/>
                  </a:lnTo>
                  <a:lnTo>
                    <a:pt x="142" y="51"/>
                  </a:lnTo>
                  <a:lnTo>
                    <a:pt x="139" y="45"/>
                  </a:lnTo>
                  <a:lnTo>
                    <a:pt x="137" y="40"/>
                  </a:lnTo>
                  <a:lnTo>
                    <a:pt x="133" y="35"/>
                  </a:lnTo>
                  <a:lnTo>
                    <a:pt x="129" y="31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7" name="Freeform 32"/>
            <p:cNvSpPr>
              <a:spLocks/>
            </p:cNvSpPr>
            <p:nvPr/>
          </p:nvSpPr>
          <p:spPr bwMode="auto">
            <a:xfrm>
              <a:off x="2564" y="1552"/>
              <a:ext cx="228" cy="173"/>
            </a:xfrm>
            <a:custGeom>
              <a:avLst/>
              <a:gdLst>
                <a:gd name="T0" fmla="*/ 164 w 228"/>
                <a:gd name="T1" fmla="*/ 0 h 173"/>
                <a:gd name="T2" fmla="*/ 155 w 228"/>
                <a:gd name="T3" fmla="*/ 3 h 173"/>
                <a:gd name="T4" fmla="*/ 145 w 228"/>
                <a:gd name="T5" fmla="*/ 8 h 173"/>
                <a:gd name="T6" fmla="*/ 134 w 228"/>
                <a:gd name="T7" fmla="*/ 14 h 173"/>
                <a:gd name="T8" fmla="*/ 123 w 228"/>
                <a:gd name="T9" fmla="*/ 21 h 173"/>
                <a:gd name="T10" fmla="*/ 117 w 228"/>
                <a:gd name="T11" fmla="*/ 24 h 173"/>
                <a:gd name="T12" fmla="*/ 110 w 228"/>
                <a:gd name="T13" fmla="*/ 30 h 173"/>
                <a:gd name="T14" fmla="*/ 103 w 228"/>
                <a:gd name="T15" fmla="*/ 36 h 173"/>
                <a:gd name="T16" fmla="*/ 96 w 228"/>
                <a:gd name="T17" fmla="*/ 40 h 173"/>
                <a:gd name="T18" fmla="*/ 88 w 228"/>
                <a:gd name="T19" fmla="*/ 46 h 173"/>
                <a:gd name="T20" fmla="*/ 82 w 228"/>
                <a:gd name="T21" fmla="*/ 52 h 173"/>
                <a:gd name="T22" fmla="*/ 74 w 228"/>
                <a:gd name="T23" fmla="*/ 59 h 173"/>
                <a:gd name="T24" fmla="*/ 67 w 228"/>
                <a:gd name="T25" fmla="*/ 65 h 173"/>
                <a:gd name="T26" fmla="*/ 60 w 228"/>
                <a:gd name="T27" fmla="*/ 71 h 173"/>
                <a:gd name="T28" fmla="*/ 54 w 228"/>
                <a:gd name="T29" fmla="*/ 77 h 173"/>
                <a:gd name="T30" fmla="*/ 46 w 228"/>
                <a:gd name="T31" fmla="*/ 85 h 173"/>
                <a:gd name="T32" fmla="*/ 40 w 228"/>
                <a:gd name="T33" fmla="*/ 90 h 173"/>
                <a:gd name="T34" fmla="*/ 34 w 228"/>
                <a:gd name="T35" fmla="*/ 96 h 173"/>
                <a:gd name="T36" fmla="*/ 26 w 228"/>
                <a:gd name="T37" fmla="*/ 105 h 173"/>
                <a:gd name="T38" fmla="*/ 16 w 228"/>
                <a:gd name="T39" fmla="*/ 117 h 173"/>
                <a:gd name="T40" fmla="*/ 8 w 228"/>
                <a:gd name="T41" fmla="*/ 129 h 173"/>
                <a:gd name="T42" fmla="*/ 3 w 228"/>
                <a:gd name="T43" fmla="*/ 138 h 173"/>
                <a:gd name="T44" fmla="*/ 0 w 228"/>
                <a:gd name="T45" fmla="*/ 146 h 173"/>
                <a:gd name="T46" fmla="*/ 2 w 228"/>
                <a:gd name="T47" fmla="*/ 155 h 173"/>
                <a:gd name="T48" fmla="*/ 7 w 228"/>
                <a:gd name="T49" fmla="*/ 161 h 173"/>
                <a:gd name="T50" fmla="*/ 15 w 228"/>
                <a:gd name="T51" fmla="*/ 164 h 173"/>
                <a:gd name="T52" fmla="*/ 22 w 228"/>
                <a:gd name="T53" fmla="*/ 167 h 173"/>
                <a:gd name="T54" fmla="*/ 31 w 228"/>
                <a:gd name="T55" fmla="*/ 170 h 173"/>
                <a:gd name="T56" fmla="*/ 41 w 228"/>
                <a:gd name="T57" fmla="*/ 172 h 173"/>
                <a:gd name="T58" fmla="*/ 53 w 228"/>
                <a:gd name="T59" fmla="*/ 172 h 173"/>
                <a:gd name="T60" fmla="*/ 64 w 228"/>
                <a:gd name="T61" fmla="*/ 172 h 173"/>
                <a:gd name="T62" fmla="*/ 75 w 228"/>
                <a:gd name="T63" fmla="*/ 172 h 173"/>
                <a:gd name="T64" fmla="*/ 87 w 228"/>
                <a:gd name="T65" fmla="*/ 170 h 173"/>
                <a:gd name="T66" fmla="*/ 97 w 228"/>
                <a:gd name="T67" fmla="*/ 170 h 173"/>
                <a:gd name="T68" fmla="*/ 107 w 228"/>
                <a:gd name="T69" fmla="*/ 167 h 173"/>
                <a:gd name="T70" fmla="*/ 117 w 228"/>
                <a:gd name="T71" fmla="*/ 164 h 173"/>
                <a:gd name="T72" fmla="*/ 126 w 228"/>
                <a:gd name="T73" fmla="*/ 161 h 173"/>
                <a:gd name="T74" fmla="*/ 134 w 228"/>
                <a:gd name="T75" fmla="*/ 157 h 173"/>
                <a:gd name="T76" fmla="*/ 140 w 228"/>
                <a:gd name="T77" fmla="*/ 154 h 173"/>
                <a:gd name="T78" fmla="*/ 146 w 228"/>
                <a:gd name="T79" fmla="*/ 148 h 173"/>
                <a:gd name="T80" fmla="*/ 153 w 228"/>
                <a:gd name="T81" fmla="*/ 144 h 173"/>
                <a:gd name="T82" fmla="*/ 159 w 228"/>
                <a:gd name="T83" fmla="*/ 138 h 173"/>
                <a:gd name="T84" fmla="*/ 166 w 228"/>
                <a:gd name="T85" fmla="*/ 132 h 173"/>
                <a:gd name="T86" fmla="*/ 174 w 228"/>
                <a:gd name="T87" fmla="*/ 126 h 173"/>
                <a:gd name="T88" fmla="*/ 182 w 228"/>
                <a:gd name="T89" fmla="*/ 120 h 173"/>
                <a:gd name="T90" fmla="*/ 188 w 228"/>
                <a:gd name="T91" fmla="*/ 113 h 173"/>
                <a:gd name="T92" fmla="*/ 196 w 228"/>
                <a:gd name="T93" fmla="*/ 107 h 173"/>
                <a:gd name="T94" fmla="*/ 202 w 228"/>
                <a:gd name="T95" fmla="*/ 99 h 173"/>
                <a:gd name="T96" fmla="*/ 208 w 228"/>
                <a:gd name="T97" fmla="*/ 93 h 173"/>
                <a:gd name="T98" fmla="*/ 213 w 228"/>
                <a:gd name="T99" fmla="*/ 87 h 173"/>
                <a:gd name="T100" fmla="*/ 221 w 228"/>
                <a:gd name="T101" fmla="*/ 79 h 173"/>
                <a:gd name="T102" fmla="*/ 226 w 228"/>
                <a:gd name="T103" fmla="*/ 65 h 173"/>
                <a:gd name="T104" fmla="*/ 227 w 228"/>
                <a:gd name="T105" fmla="*/ 57 h 173"/>
                <a:gd name="T106" fmla="*/ 225 w 228"/>
                <a:gd name="T107" fmla="*/ 46 h 173"/>
                <a:gd name="T108" fmla="*/ 218 w 228"/>
                <a:gd name="T109" fmla="*/ 36 h 173"/>
                <a:gd name="T110" fmla="*/ 211 w 228"/>
                <a:gd name="T111" fmla="*/ 26 h 173"/>
                <a:gd name="T112" fmla="*/ 201 w 228"/>
                <a:gd name="T113" fmla="*/ 17 h 173"/>
                <a:gd name="T114" fmla="*/ 190 w 228"/>
                <a:gd name="T115" fmla="*/ 9 h 173"/>
                <a:gd name="T116" fmla="*/ 180 w 228"/>
                <a:gd name="T117" fmla="*/ 3 h 173"/>
                <a:gd name="T118" fmla="*/ 172 w 228"/>
                <a:gd name="T119" fmla="*/ 0 h 173"/>
                <a:gd name="T120" fmla="*/ 168 w 228"/>
                <a:gd name="T121" fmla="*/ 0 h 17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28" h="173">
                  <a:moveTo>
                    <a:pt x="168" y="0"/>
                  </a:moveTo>
                  <a:lnTo>
                    <a:pt x="164" y="0"/>
                  </a:lnTo>
                  <a:lnTo>
                    <a:pt x="160" y="2"/>
                  </a:lnTo>
                  <a:lnTo>
                    <a:pt x="155" y="3"/>
                  </a:lnTo>
                  <a:lnTo>
                    <a:pt x="151" y="5"/>
                  </a:lnTo>
                  <a:lnTo>
                    <a:pt x="145" y="8"/>
                  </a:lnTo>
                  <a:lnTo>
                    <a:pt x="140" y="11"/>
                  </a:lnTo>
                  <a:lnTo>
                    <a:pt x="134" y="14"/>
                  </a:lnTo>
                  <a:lnTo>
                    <a:pt x="127" y="18"/>
                  </a:lnTo>
                  <a:lnTo>
                    <a:pt x="123" y="21"/>
                  </a:lnTo>
                  <a:lnTo>
                    <a:pt x="120" y="23"/>
                  </a:lnTo>
                  <a:lnTo>
                    <a:pt x="117" y="24"/>
                  </a:lnTo>
                  <a:lnTo>
                    <a:pt x="113" y="27"/>
                  </a:lnTo>
                  <a:lnTo>
                    <a:pt x="110" y="30"/>
                  </a:lnTo>
                  <a:lnTo>
                    <a:pt x="106" y="33"/>
                  </a:lnTo>
                  <a:lnTo>
                    <a:pt x="103" y="36"/>
                  </a:lnTo>
                  <a:lnTo>
                    <a:pt x="99" y="39"/>
                  </a:lnTo>
                  <a:lnTo>
                    <a:pt x="96" y="40"/>
                  </a:lnTo>
                  <a:lnTo>
                    <a:pt x="92" y="45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82" y="52"/>
                  </a:lnTo>
                  <a:lnTo>
                    <a:pt x="78" y="57"/>
                  </a:lnTo>
                  <a:lnTo>
                    <a:pt x="74" y="59"/>
                  </a:lnTo>
                  <a:lnTo>
                    <a:pt x="70" y="62"/>
                  </a:lnTo>
                  <a:lnTo>
                    <a:pt x="67" y="65"/>
                  </a:lnTo>
                  <a:lnTo>
                    <a:pt x="64" y="68"/>
                  </a:lnTo>
                  <a:lnTo>
                    <a:pt x="60" y="71"/>
                  </a:lnTo>
                  <a:lnTo>
                    <a:pt x="56" y="74"/>
                  </a:lnTo>
                  <a:lnTo>
                    <a:pt x="54" y="77"/>
                  </a:lnTo>
                  <a:lnTo>
                    <a:pt x="50" y="80"/>
                  </a:lnTo>
                  <a:lnTo>
                    <a:pt x="46" y="85"/>
                  </a:lnTo>
                  <a:lnTo>
                    <a:pt x="44" y="87"/>
                  </a:lnTo>
                  <a:lnTo>
                    <a:pt x="40" y="90"/>
                  </a:lnTo>
                  <a:lnTo>
                    <a:pt x="36" y="93"/>
                  </a:lnTo>
                  <a:lnTo>
                    <a:pt x="34" y="96"/>
                  </a:lnTo>
                  <a:lnTo>
                    <a:pt x="31" y="99"/>
                  </a:lnTo>
                  <a:lnTo>
                    <a:pt x="26" y="105"/>
                  </a:lnTo>
                  <a:lnTo>
                    <a:pt x="21" y="113"/>
                  </a:lnTo>
                  <a:lnTo>
                    <a:pt x="16" y="117"/>
                  </a:lnTo>
                  <a:lnTo>
                    <a:pt x="12" y="123"/>
                  </a:lnTo>
                  <a:lnTo>
                    <a:pt x="8" y="129"/>
                  </a:lnTo>
                  <a:lnTo>
                    <a:pt x="6" y="133"/>
                  </a:lnTo>
                  <a:lnTo>
                    <a:pt x="3" y="138"/>
                  </a:lnTo>
                  <a:lnTo>
                    <a:pt x="1" y="142"/>
                  </a:lnTo>
                  <a:lnTo>
                    <a:pt x="0" y="146"/>
                  </a:lnTo>
                  <a:lnTo>
                    <a:pt x="1" y="149"/>
                  </a:lnTo>
                  <a:lnTo>
                    <a:pt x="2" y="155"/>
                  </a:lnTo>
                  <a:lnTo>
                    <a:pt x="6" y="160"/>
                  </a:lnTo>
                  <a:lnTo>
                    <a:pt x="7" y="161"/>
                  </a:lnTo>
                  <a:lnTo>
                    <a:pt x="11" y="163"/>
                  </a:lnTo>
                  <a:lnTo>
                    <a:pt x="15" y="164"/>
                  </a:lnTo>
                  <a:lnTo>
                    <a:pt x="19" y="167"/>
                  </a:lnTo>
                  <a:lnTo>
                    <a:pt x="22" y="167"/>
                  </a:lnTo>
                  <a:lnTo>
                    <a:pt x="27" y="169"/>
                  </a:lnTo>
                  <a:lnTo>
                    <a:pt x="31" y="170"/>
                  </a:lnTo>
                  <a:lnTo>
                    <a:pt x="36" y="170"/>
                  </a:lnTo>
                  <a:lnTo>
                    <a:pt x="41" y="172"/>
                  </a:lnTo>
                  <a:lnTo>
                    <a:pt x="48" y="172"/>
                  </a:lnTo>
                  <a:lnTo>
                    <a:pt x="53" y="172"/>
                  </a:lnTo>
                  <a:lnTo>
                    <a:pt x="58" y="173"/>
                  </a:lnTo>
                  <a:lnTo>
                    <a:pt x="64" y="172"/>
                  </a:lnTo>
                  <a:lnTo>
                    <a:pt x="69" y="172"/>
                  </a:lnTo>
                  <a:lnTo>
                    <a:pt x="75" y="172"/>
                  </a:lnTo>
                  <a:lnTo>
                    <a:pt x="80" y="172"/>
                  </a:lnTo>
                  <a:lnTo>
                    <a:pt x="87" y="170"/>
                  </a:lnTo>
                  <a:lnTo>
                    <a:pt x="92" y="170"/>
                  </a:lnTo>
                  <a:lnTo>
                    <a:pt x="97" y="170"/>
                  </a:lnTo>
                  <a:lnTo>
                    <a:pt x="103" y="169"/>
                  </a:lnTo>
                  <a:lnTo>
                    <a:pt x="107" y="167"/>
                  </a:lnTo>
                  <a:lnTo>
                    <a:pt x="112" y="166"/>
                  </a:lnTo>
                  <a:lnTo>
                    <a:pt x="117" y="164"/>
                  </a:lnTo>
                  <a:lnTo>
                    <a:pt x="122" y="163"/>
                  </a:lnTo>
                  <a:lnTo>
                    <a:pt x="126" y="161"/>
                  </a:lnTo>
                  <a:lnTo>
                    <a:pt x="130" y="160"/>
                  </a:lnTo>
                  <a:lnTo>
                    <a:pt x="134" y="157"/>
                  </a:lnTo>
                  <a:lnTo>
                    <a:pt x="137" y="157"/>
                  </a:lnTo>
                  <a:lnTo>
                    <a:pt x="140" y="154"/>
                  </a:lnTo>
                  <a:lnTo>
                    <a:pt x="142" y="151"/>
                  </a:lnTo>
                  <a:lnTo>
                    <a:pt x="146" y="148"/>
                  </a:lnTo>
                  <a:lnTo>
                    <a:pt x="149" y="146"/>
                  </a:lnTo>
                  <a:lnTo>
                    <a:pt x="153" y="144"/>
                  </a:lnTo>
                  <a:lnTo>
                    <a:pt x="156" y="141"/>
                  </a:lnTo>
                  <a:lnTo>
                    <a:pt x="159" y="138"/>
                  </a:lnTo>
                  <a:lnTo>
                    <a:pt x="164" y="135"/>
                  </a:lnTo>
                  <a:lnTo>
                    <a:pt x="166" y="132"/>
                  </a:lnTo>
                  <a:lnTo>
                    <a:pt x="170" y="129"/>
                  </a:lnTo>
                  <a:lnTo>
                    <a:pt x="174" y="126"/>
                  </a:lnTo>
                  <a:lnTo>
                    <a:pt x="178" y="123"/>
                  </a:lnTo>
                  <a:lnTo>
                    <a:pt x="182" y="120"/>
                  </a:lnTo>
                  <a:lnTo>
                    <a:pt x="185" y="115"/>
                  </a:lnTo>
                  <a:lnTo>
                    <a:pt x="188" y="113"/>
                  </a:lnTo>
                  <a:lnTo>
                    <a:pt x="193" y="110"/>
                  </a:lnTo>
                  <a:lnTo>
                    <a:pt x="196" y="107"/>
                  </a:lnTo>
                  <a:lnTo>
                    <a:pt x="199" y="102"/>
                  </a:lnTo>
                  <a:lnTo>
                    <a:pt x="202" y="99"/>
                  </a:lnTo>
                  <a:lnTo>
                    <a:pt x="206" y="96"/>
                  </a:lnTo>
                  <a:lnTo>
                    <a:pt x="208" y="93"/>
                  </a:lnTo>
                  <a:lnTo>
                    <a:pt x="211" y="90"/>
                  </a:lnTo>
                  <a:lnTo>
                    <a:pt x="213" y="87"/>
                  </a:lnTo>
                  <a:lnTo>
                    <a:pt x="217" y="85"/>
                  </a:lnTo>
                  <a:lnTo>
                    <a:pt x="221" y="79"/>
                  </a:lnTo>
                  <a:lnTo>
                    <a:pt x="223" y="73"/>
                  </a:lnTo>
                  <a:lnTo>
                    <a:pt x="226" y="65"/>
                  </a:lnTo>
                  <a:lnTo>
                    <a:pt x="228" y="62"/>
                  </a:lnTo>
                  <a:lnTo>
                    <a:pt x="227" y="57"/>
                  </a:lnTo>
                  <a:lnTo>
                    <a:pt x="227" y="52"/>
                  </a:lnTo>
                  <a:lnTo>
                    <a:pt x="225" y="46"/>
                  </a:lnTo>
                  <a:lnTo>
                    <a:pt x="222" y="40"/>
                  </a:lnTo>
                  <a:lnTo>
                    <a:pt x="218" y="36"/>
                  </a:lnTo>
                  <a:lnTo>
                    <a:pt x="215" y="31"/>
                  </a:lnTo>
                  <a:lnTo>
                    <a:pt x="211" y="26"/>
                  </a:lnTo>
                  <a:lnTo>
                    <a:pt x="206" y="21"/>
                  </a:lnTo>
                  <a:lnTo>
                    <a:pt x="201" y="17"/>
                  </a:lnTo>
                  <a:lnTo>
                    <a:pt x="196" y="12"/>
                  </a:lnTo>
                  <a:lnTo>
                    <a:pt x="190" y="9"/>
                  </a:lnTo>
                  <a:lnTo>
                    <a:pt x="185" y="6"/>
                  </a:lnTo>
                  <a:lnTo>
                    <a:pt x="180" y="3"/>
                  </a:lnTo>
                  <a:lnTo>
                    <a:pt x="175" y="2"/>
                  </a:lnTo>
                  <a:lnTo>
                    <a:pt x="172" y="0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8" name="Freeform 33"/>
            <p:cNvSpPr>
              <a:spLocks/>
            </p:cNvSpPr>
            <p:nvPr/>
          </p:nvSpPr>
          <p:spPr bwMode="auto">
            <a:xfrm>
              <a:off x="2913" y="1725"/>
              <a:ext cx="154" cy="122"/>
            </a:xfrm>
            <a:custGeom>
              <a:avLst/>
              <a:gdLst>
                <a:gd name="T0" fmla="*/ 69 w 154"/>
                <a:gd name="T1" fmla="*/ 94 h 122"/>
                <a:gd name="T2" fmla="*/ 59 w 154"/>
                <a:gd name="T3" fmla="*/ 90 h 122"/>
                <a:gd name="T4" fmla="*/ 50 w 154"/>
                <a:gd name="T5" fmla="*/ 87 h 122"/>
                <a:gd name="T6" fmla="*/ 43 w 154"/>
                <a:gd name="T7" fmla="*/ 84 h 122"/>
                <a:gd name="T8" fmla="*/ 36 w 154"/>
                <a:gd name="T9" fmla="*/ 83 h 122"/>
                <a:gd name="T10" fmla="*/ 29 w 154"/>
                <a:gd name="T11" fmla="*/ 81 h 122"/>
                <a:gd name="T12" fmla="*/ 22 w 154"/>
                <a:gd name="T13" fmla="*/ 80 h 122"/>
                <a:gd name="T14" fmla="*/ 15 w 154"/>
                <a:gd name="T15" fmla="*/ 77 h 122"/>
                <a:gd name="T16" fmla="*/ 7 w 154"/>
                <a:gd name="T17" fmla="*/ 74 h 122"/>
                <a:gd name="T18" fmla="*/ 1 w 154"/>
                <a:gd name="T19" fmla="*/ 68 h 122"/>
                <a:gd name="T20" fmla="*/ 2 w 154"/>
                <a:gd name="T21" fmla="*/ 60 h 122"/>
                <a:gd name="T22" fmla="*/ 10 w 154"/>
                <a:gd name="T23" fmla="*/ 50 h 122"/>
                <a:gd name="T24" fmla="*/ 21 w 154"/>
                <a:gd name="T25" fmla="*/ 38 h 122"/>
                <a:gd name="T26" fmla="*/ 30 w 154"/>
                <a:gd name="T27" fmla="*/ 31 h 122"/>
                <a:gd name="T28" fmla="*/ 36 w 154"/>
                <a:gd name="T29" fmla="*/ 25 h 122"/>
                <a:gd name="T30" fmla="*/ 43 w 154"/>
                <a:gd name="T31" fmla="*/ 22 h 122"/>
                <a:gd name="T32" fmla="*/ 50 w 154"/>
                <a:gd name="T33" fmla="*/ 18 h 122"/>
                <a:gd name="T34" fmla="*/ 56 w 154"/>
                <a:gd name="T35" fmla="*/ 13 h 122"/>
                <a:gd name="T36" fmla="*/ 63 w 154"/>
                <a:gd name="T37" fmla="*/ 9 h 122"/>
                <a:gd name="T38" fmla="*/ 70 w 154"/>
                <a:gd name="T39" fmla="*/ 6 h 122"/>
                <a:gd name="T40" fmla="*/ 77 w 154"/>
                <a:gd name="T41" fmla="*/ 4 h 122"/>
                <a:gd name="T42" fmla="*/ 84 w 154"/>
                <a:gd name="T43" fmla="*/ 1 h 122"/>
                <a:gd name="T44" fmla="*/ 92 w 154"/>
                <a:gd name="T45" fmla="*/ 0 h 122"/>
                <a:gd name="T46" fmla="*/ 98 w 154"/>
                <a:gd name="T47" fmla="*/ 0 h 122"/>
                <a:gd name="T48" fmla="*/ 105 w 154"/>
                <a:gd name="T49" fmla="*/ 0 h 122"/>
                <a:gd name="T50" fmla="*/ 115 w 154"/>
                <a:gd name="T51" fmla="*/ 3 h 122"/>
                <a:gd name="T52" fmla="*/ 125 w 154"/>
                <a:gd name="T53" fmla="*/ 6 h 122"/>
                <a:gd name="T54" fmla="*/ 134 w 154"/>
                <a:gd name="T55" fmla="*/ 10 h 122"/>
                <a:gd name="T56" fmla="*/ 142 w 154"/>
                <a:gd name="T57" fmla="*/ 15 h 122"/>
                <a:gd name="T58" fmla="*/ 151 w 154"/>
                <a:gd name="T59" fmla="*/ 25 h 122"/>
                <a:gd name="T60" fmla="*/ 154 w 154"/>
                <a:gd name="T61" fmla="*/ 37 h 122"/>
                <a:gd name="T62" fmla="*/ 150 w 154"/>
                <a:gd name="T63" fmla="*/ 46 h 122"/>
                <a:gd name="T64" fmla="*/ 144 w 154"/>
                <a:gd name="T65" fmla="*/ 53 h 122"/>
                <a:gd name="T66" fmla="*/ 137 w 154"/>
                <a:gd name="T67" fmla="*/ 63 h 122"/>
                <a:gd name="T68" fmla="*/ 131 w 154"/>
                <a:gd name="T69" fmla="*/ 74 h 122"/>
                <a:gd name="T70" fmla="*/ 123 w 154"/>
                <a:gd name="T71" fmla="*/ 86 h 122"/>
                <a:gd name="T72" fmla="*/ 116 w 154"/>
                <a:gd name="T73" fmla="*/ 96 h 122"/>
                <a:gd name="T74" fmla="*/ 110 w 154"/>
                <a:gd name="T75" fmla="*/ 105 h 122"/>
                <a:gd name="T76" fmla="*/ 105 w 154"/>
                <a:gd name="T77" fmla="*/ 114 h 122"/>
                <a:gd name="T78" fmla="*/ 98 w 154"/>
                <a:gd name="T79" fmla="*/ 121 h 122"/>
                <a:gd name="T80" fmla="*/ 89 w 154"/>
                <a:gd name="T81" fmla="*/ 122 h 122"/>
                <a:gd name="T82" fmla="*/ 82 w 154"/>
                <a:gd name="T83" fmla="*/ 115 h 122"/>
                <a:gd name="T84" fmla="*/ 74 w 154"/>
                <a:gd name="T85" fmla="*/ 103 h 122"/>
                <a:gd name="T86" fmla="*/ 72 w 154"/>
                <a:gd name="T87" fmla="*/ 99 h 12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4" h="122">
                  <a:moveTo>
                    <a:pt x="72" y="99"/>
                  </a:moveTo>
                  <a:lnTo>
                    <a:pt x="69" y="94"/>
                  </a:lnTo>
                  <a:lnTo>
                    <a:pt x="65" y="91"/>
                  </a:lnTo>
                  <a:lnTo>
                    <a:pt x="59" y="90"/>
                  </a:lnTo>
                  <a:lnTo>
                    <a:pt x="54" y="88"/>
                  </a:lnTo>
                  <a:lnTo>
                    <a:pt x="50" y="87"/>
                  </a:lnTo>
                  <a:lnTo>
                    <a:pt x="46" y="86"/>
                  </a:lnTo>
                  <a:lnTo>
                    <a:pt x="43" y="84"/>
                  </a:lnTo>
                  <a:lnTo>
                    <a:pt x="40" y="84"/>
                  </a:lnTo>
                  <a:lnTo>
                    <a:pt x="36" y="83"/>
                  </a:lnTo>
                  <a:lnTo>
                    <a:pt x="32" y="83"/>
                  </a:lnTo>
                  <a:lnTo>
                    <a:pt x="29" y="81"/>
                  </a:lnTo>
                  <a:lnTo>
                    <a:pt x="26" y="81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5" y="77"/>
                  </a:lnTo>
                  <a:lnTo>
                    <a:pt x="12" y="77"/>
                  </a:lnTo>
                  <a:lnTo>
                    <a:pt x="7" y="74"/>
                  </a:lnTo>
                  <a:lnTo>
                    <a:pt x="3" y="72"/>
                  </a:lnTo>
                  <a:lnTo>
                    <a:pt x="1" y="68"/>
                  </a:lnTo>
                  <a:lnTo>
                    <a:pt x="0" y="65"/>
                  </a:lnTo>
                  <a:lnTo>
                    <a:pt x="2" y="60"/>
                  </a:lnTo>
                  <a:lnTo>
                    <a:pt x="6" y="56"/>
                  </a:lnTo>
                  <a:lnTo>
                    <a:pt x="10" y="50"/>
                  </a:lnTo>
                  <a:lnTo>
                    <a:pt x="16" y="46"/>
                  </a:lnTo>
                  <a:lnTo>
                    <a:pt x="21" y="38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40" y="24"/>
                  </a:lnTo>
                  <a:lnTo>
                    <a:pt x="43" y="22"/>
                  </a:lnTo>
                  <a:lnTo>
                    <a:pt x="46" y="19"/>
                  </a:lnTo>
                  <a:lnTo>
                    <a:pt x="50" y="18"/>
                  </a:lnTo>
                  <a:lnTo>
                    <a:pt x="53" y="16"/>
                  </a:lnTo>
                  <a:lnTo>
                    <a:pt x="56" y="13"/>
                  </a:lnTo>
                  <a:lnTo>
                    <a:pt x="60" y="10"/>
                  </a:lnTo>
                  <a:lnTo>
                    <a:pt x="63" y="9"/>
                  </a:lnTo>
                  <a:lnTo>
                    <a:pt x="67" y="7"/>
                  </a:lnTo>
                  <a:lnTo>
                    <a:pt x="70" y="6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80" y="3"/>
                  </a:lnTo>
                  <a:lnTo>
                    <a:pt x="84" y="1"/>
                  </a:lnTo>
                  <a:lnTo>
                    <a:pt x="88" y="1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8" y="1"/>
                  </a:lnTo>
                  <a:lnTo>
                    <a:pt x="115" y="3"/>
                  </a:lnTo>
                  <a:lnTo>
                    <a:pt x="120" y="4"/>
                  </a:lnTo>
                  <a:lnTo>
                    <a:pt x="125" y="6"/>
                  </a:lnTo>
                  <a:lnTo>
                    <a:pt x="130" y="7"/>
                  </a:lnTo>
                  <a:lnTo>
                    <a:pt x="134" y="10"/>
                  </a:lnTo>
                  <a:lnTo>
                    <a:pt x="139" y="12"/>
                  </a:lnTo>
                  <a:lnTo>
                    <a:pt x="142" y="15"/>
                  </a:lnTo>
                  <a:lnTo>
                    <a:pt x="146" y="18"/>
                  </a:lnTo>
                  <a:lnTo>
                    <a:pt x="151" y="25"/>
                  </a:lnTo>
                  <a:lnTo>
                    <a:pt x="154" y="31"/>
                  </a:lnTo>
                  <a:lnTo>
                    <a:pt x="154" y="37"/>
                  </a:lnTo>
                  <a:lnTo>
                    <a:pt x="153" y="44"/>
                  </a:lnTo>
                  <a:lnTo>
                    <a:pt x="150" y="46"/>
                  </a:lnTo>
                  <a:lnTo>
                    <a:pt x="148" y="50"/>
                  </a:lnTo>
                  <a:lnTo>
                    <a:pt x="144" y="53"/>
                  </a:lnTo>
                  <a:lnTo>
                    <a:pt x="141" y="59"/>
                  </a:lnTo>
                  <a:lnTo>
                    <a:pt x="137" y="63"/>
                  </a:lnTo>
                  <a:lnTo>
                    <a:pt x="134" y="68"/>
                  </a:lnTo>
                  <a:lnTo>
                    <a:pt x="131" y="74"/>
                  </a:lnTo>
                  <a:lnTo>
                    <a:pt x="127" y="80"/>
                  </a:lnTo>
                  <a:lnTo>
                    <a:pt x="123" y="86"/>
                  </a:lnTo>
                  <a:lnTo>
                    <a:pt x="120" y="90"/>
                  </a:lnTo>
                  <a:lnTo>
                    <a:pt x="116" y="96"/>
                  </a:lnTo>
                  <a:lnTo>
                    <a:pt x="113" y="100"/>
                  </a:lnTo>
                  <a:lnTo>
                    <a:pt x="110" y="105"/>
                  </a:lnTo>
                  <a:lnTo>
                    <a:pt x="107" y="109"/>
                  </a:lnTo>
                  <a:lnTo>
                    <a:pt x="105" y="114"/>
                  </a:lnTo>
                  <a:lnTo>
                    <a:pt x="102" y="116"/>
                  </a:lnTo>
                  <a:lnTo>
                    <a:pt x="98" y="121"/>
                  </a:lnTo>
                  <a:lnTo>
                    <a:pt x="93" y="122"/>
                  </a:lnTo>
                  <a:lnTo>
                    <a:pt x="89" y="122"/>
                  </a:lnTo>
                  <a:lnTo>
                    <a:pt x="86" y="119"/>
                  </a:lnTo>
                  <a:lnTo>
                    <a:pt x="82" y="115"/>
                  </a:lnTo>
                  <a:lnTo>
                    <a:pt x="78" y="109"/>
                  </a:lnTo>
                  <a:lnTo>
                    <a:pt x="74" y="103"/>
                  </a:lnTo>
                  <a:lnTo>
                    <a:pt x="72" y="99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9" name="Freeform 34"/>
            <p:cNvSpPr>
              <a:spLocks/>
            </p:cNvSpPr>
            <p:nvPr/>
          </p:nvSpPr>
          <p:spPr bwMode="auto">
            <a:xfrm>
              <a:off x="3062" y="1818"/>
              <a:ext cx="91" cy="116"/>
            </a:xfrm>
            <a:custGeom>
              <a:avLst/>
              <a:gdLst>
                <a:gd name="T0" fmla="*/ 62 w 91"/>
                <a:gd name="T1" fmla="*/ 7 h 116"/>
                <a:gd name="T2" fmla="*/ 53 w 91"/>
                <a:gd name="T3" fmla="*/ 15 h 116"/>
                <a:gd name="T4" fmla="*/ 45 w 91"/>
                <a:gd name="T5" fmla="*/ 21 h 116"/>
                <a:gd name="T6" fmla="*/ 39 w 91"/>
                <a:gd name="T7" fmla="*/ 28 h 116"/>
                <a:gd name="T8" fmla="*/ 33 w 91"/>
                <a:gd name="T9" fmla="*/ 35 h 116"/>
                <a:gd name="T10" fmla="*/ 26 w 91"/>
                <a:gd name="T11" fmla="*/ 43 h 116"/>
                <a:gd name="T12" fmla="*/ 20 w 91"/>
                <a:gd name="T13" fmla="*/ 50 h 116"/>
                <a:gd name="T14" fmla="*/ 15 w 91"/>
                <a:gd name="T15" fmla="*/ 59 h 116"/>
                <a:gd name="T16" fmla="*/ 9 w 91"/>
                <a:gd name="T17" fmla="*/ 66 h 116"/>
                <a:gd name="T18" fmla="*/ 5 w 91"/>
                <a:gd name="T19" fmla="*/ 74 h 116"/>
                <a:gd name="T20" fmla="*/ 2 w 91"/>
                <a:gd name="T21" fmla="*/ 82 h 116"/>
                <a:gd name="T22" fmla="*/ 0 w 91"/>
                <a:gd name="T23" fmla="*/ 93 h 116"/>
                <a:gd name="T24" fmla="*/ 2 w 91"/>
                <a:gd name="T25" fmla="*/ 105 h 116"/>
                <a:gd name="T26" fmla="*/ 10 w 91"/>
                <a:gd name="T27" fmla="*/ 112 h 116"/>
                <a:gd name="T28" fmla="*/ 20 w 91"/>
                <a:gd name="T29" fmla="*/ 115 h 116"/>
                <a:gd name="T30" fmla="*/ 29 w 91"/>
                <a:gd name="T31" fmla="*/ 116 h 116"/>
                <a:gd name="T32" fmla="*/ 38 w 91"/>
                <a:gd name="T33" fmla="*/ 116 h 116"/>
                <a:gd name="T34" fmla="*/ 47 w 91"/>
                <a:gd name="T35" fmla="*/ 113 h 116"/>
                <a:gd name="T36" fmla="*/ 55 w 91"/>
                <a:gd name="T37" fmla="*/ 108 h 116"/>
                <a:gd name="T38" fmla="*/ 62 w 91"/>
                <a:gd name="T39" fmla="*/ 102 h 116"/>
                <a:gd name="T40" fmla="*/ 68 w 91"/>
                <a:gd name="T41" fmla="*/ 93 h 116"/>
                <a:gd name="T42" fmla="*/ 74 w 91"/>
                <a:gd name="T43" fmla="*/ 84 h 116"/>
                <a:gd name="T44" fmla="*/ 78 w 91"/>
                <a:gd name="T45" fmla="*/ 72 h 116"/>
                <a:gd name="T46" fmla="*/ 82 w 91"/>
                <a:gd name="T47" fmla="*/ 65 h 116"/>
                <a:gd name="T48" fmla="*/ 84 w 91"/>
                <a:gd name="T49" fmla="*/ 57 h 116"/>
                <a:gd name="T50" fmla="*/ 87 w 91"/>
                <a:gd name="T51" fmla="*/ 49 h 116"/>
                <a:gd name="T52" fmla="*/ 88 w 91"/>
                <a:gd name="T53" fmla="*/ 40 h 116"/>
                <a:gd name="T54" fmla="*/ 91 w 91"/>
                <a:gd name="T55" fmla="*/ 31 h 116"/>
                <a:gd name="T56" fmla="*/ 91 w 91"/>
                <a:gd name="T57" fmla="*/ 23 h 116"/>
                <a:gd name="T58" fmla="*/ 91 w 91"/>
                <a:gd name="T59" fmla="*/ 16 h 116"/>
                <a:gd name="T60" fmla="*/ 91 w 91"/>
                <a:gd name="T61" fmla="*/ 7 h 116"/>
                <a:gd name="T62" fmla="*/ 86 w 91"/>
                <a:gd name="T63" fmla="*/ 0 h 116"/>
                <a:gd name="T64" fmla="*/ 77 w 91"/>
                <a:gd name="T65" fmla="*/ 0 h 116"/>
                <a:gd name="T66" fmla="*/ 71 w 91"/>
                <a:gd name="T67" fmla="*/ 3 h 116"/>
                <a:gd name="T68" fmla="*/ 67 w 91"/>
                <a:gd name="T69" fmla="*/ 6 h 11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116">
                  <a:moveTo>
                    <a:pt x="67" y="6"/>
                  </a:moveTo>
                  <a:lnTo>
                    <a:pt x="62" y="7"/>
                  </a:lnTo>
                  <a:lnTo>
                    <a:pt x="55" y="13"/>
                  </a:lnTo>
                  <a:lnTo>
                    <a:pt x="53" y="15"/>
                  </a:lnTo>
                  <a:lnTo>
                    <a:pt x="49" y="18"/>
                  </a:lnTo>
                  <a:lnTo>
                    <a:pt x="45" y="21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6" y="31"/>
                  </a:lnTo>
                  <a:lnTo>
                    <a:pt x="33" y="35"/>
                  </a:lnTo>
                  <a:lnTo>
                    <a:pt x="30" y="38"/>
                  </a:lnTo>
                  <a:lnTo>
                    <a:pt x="26" y="43"/>
                  </a:lnTo>
                  <a:lnTo>
                    <a:pt x="23" y="47"/>
                  </a:lnTo>
                  <a:lnTo>
                    <a:pt x="20" y="50"/>
                  </a:lnTo>
                  <a:lnTo>
                    <a:pt x="17" y="54"/>
                  </a:lnTo>
                  <a:lnTo>
                    <a:pt x="15" y="59"/>
                  </a:lnTo>
                  <a:lnTo>
                    <a:pt x="11" y="63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4"/>
                  </a:lnTo>
                  <a:lnTo>
                    <a:pt x="4" y="78"/>
                  </a:lnTo>
                  <a:lnTo>
                    <a:pt x="2" y="82"/>
                  </a:lnTo>
                  <a:lnTo>
                    <a:pt x="1" y="85"/>
                  </a:lnTo>
                  <a:lnTo>
                    <a:pt x="0" y="93"/>
                  </a:lnTo>
                  <a:lnTo>
                    <a:pt x="0" y="99"/>
                  </a:lnTo>
                  <a:lnTo>
                    <a:pt x="2" y="105"/>
                  </a:lnTo>
                  <a:lnTo>
                    <a:pt x="6" y="109"/>
                  </a:lnTo>
                  <a:lnTo>
                    <a:pt x="10" y="112"/>
                  </a:lnTo>
                  <a:lnTo>
                    <a:pt x="15" y="113"/>
                  </a:lnTo>
                  <a:lnTo>
                    <a:pt x="20" y="115"/>
                  </a:lnTo>
                  <a:lnTo>
                    <a:pt x="25" y="116"/>
                  </a:lnTo>
                  <a:lnTo>
                    <a:pt x="29" y="116"/>
                  </a:lnTo>
                  <a:lnTo>
                    <a:pt x="34" y="116"/>
                  </a:lnTo>
                  <a:lnTo>
                    <a:pt x="38" y="116"/>
                  </a:lnTo>
                  <a:lnTo>
                    <a:pt x="43" y="115"/>
                  </a:lnTo>
                  <a:lnTo>
                    <a:pt x="47" y="113"/>
                  </a:lnTo>
                  <a:lnTo>
                    <a:pt x="50" y="112"/>
                  </a:lnTo>
                  <a:lnTo>
                    <a:pt x="55" y="108"/>
                  </a:lnTo>
                  <a:lnTo>
                    <a:pt x="59" y="106"/>
                  </a:lnTo>
                  <a:lnTo>
                    <a:pt x="62" y="102"/>
                  </a:lnTo>
                  <a:lnTo>
                    <a:pt x="66" y="97"/>
                  </a:lnTo>
                  <a:lnTo>
                    <a:pt x="68" y="93"/>
                  </a:lnTo>
                  <a:lnTo>
                    <a:pt x="72" y="90"/>
                  </a:lnTo>
                  <a:lnTo>
                    <a:pt x="74" y="84"/>
                  </a:lnTo>
                  <a:lnTo>
                    <a:pt x="77" y="77"/>
                  </a:lnTo>
                  <a:lnTo>
                    <a:pt x="78" y="72"/>
                  </a:lnTo>
                  <a:lnTo>
                    <a:pt x="79" y="69"/>
                  </a:lnTo>
                  <a:lnTo>
                    <a:pt x="82" y="65"/>
                  </a:lnTo>
                  <a:lnTo>
                    <a:pt x="83" y="62"/>
                  </a:lnTo>
                  <a:lnTo>
                    <a:pt x="84" y="57"/>
                  </a:lnTo>
                  <a:lnTo>
                    <a:pt x="86" y="52"/>
                  </a:lnTo>
                  <a:lnTo>
                    <a:pt x="87" y="49"/>
                  </a:lnTo>
                  <a:lnTo>
                    <a:pt x="88" y="44"/>
                  </a:lnTo>
                  <a:lnTo>
                    <a:pt x="88" y="40"/>
                  </a:lnTo>
                  <a:lnTo>
                    <a:pt x="90" y="35"/>
                  </a:lnTo>
                  <a:lnTo>
                    <a:pt x="91" y="31"/>
                  </a:lnTo>
                  <a:lnTo>
                    <a:pt x="91" y="28"/>
                  </a:lnTo>
                  <a:lnTo>
                    <a:pt x="91" y="23"/>
                  </a:lnTo>
                  <a:lnTo>
                    <a:pt x="91" y="21"/>
                  </a:lnTo>
                  <a:lnTo>
                    <a:pt x="91" y="16"/>
                  </a:lnTo>
                  <a:lnTo>
                    <a:pt x="91" y="13"/>
                  </a:lnTo>
                  <a:lnTo>
                    <a:pt x="91" y="7"/>
                  </a:lnTo>
                  <a:lnTo>
                    <a:pt x="88" y="3"/>
                  </a:lnTo>
                  <a:lnTo>
                    <a:pt x="86" y="0"/>
                  </a:lnTo>
                  <a:lnTo>
                    <a:pt x="81" y="0"/>
                  </a:lnTo>
                  <a:lnTo>
                    <a:pt x="77" y="0"/>
                  </a:lnTo>
                  <a:lnTo>
                    <a:pt x="74" y="1"/>
                  </a:lnTo>
                  <a:lnTo>
                    <a:pt x="71" y="3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0" name="Freeform 35"/>
            <p:cNvSpPr>
              <a:spLocks/>
            </p:cNvSpPr>
            <p:nvPr/>
          </p:nvSpPr>
          <p:spPr bwMode="auto">
            <a:xfrm>
              <a:off x="2465" y="1153"/>
              <a:ext cx="190" cy="127"/>
            </a:xfrm>
            <a:custGeom>
              <a:avLst/>
              <a:gdLst>
                <a:gd name="T0" fmla="*/ 166 w 190"/>
                <a:gd name="T1" fmla="*/ 49 h 127"/>
                <a:gd name="T2" fmla="*/ 155 w 190"/>
                <a:gd name="T3" fmla="*/ 43 h 127"/>
                <a:gd name="T4" fmla="*/ 147 w 190"/>
                <a:gd name="T5" fmla="*/ 37 h 127"/>
                <a:gd name="T6" fmla="*/ 135 w 190"/>
                <a:gd name="T7" fmla="*/ 31 h 127"/>
                <a:gd name="T8" fmla="*/ 125 w 190"/>
                <a:gd name="T9" fmla="*/ 25 h 127"/>
                <a:gd name="T10" fmla="*/ 114 w 190"/>
                <a:gd name="T11" fmla="*/ 19 h 127"/>
                <a:gd name="T12" fmla="*/ 104 w 190"/>
                <a:gd name="T13" fmla="*/ 15 h 127"/>
                <a:gd name="T14" fmla="*/ 92 w 190"/>
                <a:gd name="T15" fmla="*/ 10 h 127"/>
                <a:gd name="T16" fmla="*/ 81 w 190"/>
                <a:gd name="T17" fmla="*/ 6 h 127"/>
                <a:gd name="T18" fmla="*/ 71 w 190"/>
                <a:gd name="T19" fmla="*/ 3 h 127"/>
                <a:gd name="T20" fmla="*/ 61 w 190"/>
                <a:gd name="T21" fmla="*/ 1 h 127"/>
                <a:gd name="T22" fmla="*/ 52 w 190"/>
                <a:gd name="T23" fmla="*/ 0 h 127"/>
                <a:gd name="T24" fmla="*/ 42 w 190"/>
                <a:gd name="T25" fmla="*/ 1 h 127"/>
                <a:gd name="T26" fmla="*/ 34 w 190"/>
                <a:gd name="T27" fmla="*/ 3 h 127"/>
                <a:gd name="T28" fmla="*/ 28 w 190"/>
                <a:gd name="T29" fmla="*/ 6 h 127"/>
                <a:gd name="T30" fmla="*/ 21 w 190"/>
                <a:gd name="T31" fmla="*/ 10 h 127"/>
                <a:gd name="T32" fmla="*/ 15 w 190"/>
                <a:gd name="T33" fmla="*/ 19 h 127"/>
                <a:gd name="T34" fmla="*/ 7 w 190"/>
                <a:gd name="T35" fmla="*/ 32 h 127"/>
                <a:gd name="T36" fmla="*/ 2 w 190"/>
                <a:gd name="T37" fmla="*/ 46 h 127"/>
                <a:gd name="T38" fmla="*/ 0 w 190"/>
                <a:gd name="T39" fmla="*/ 57 h 127"/>
                <a:gd name="T40" fmla="*/ 1 w 190"/>
                <a:gd name="T41" fmla="*/ 69 h 127"/>
                <a:gd name="T42" fmla="*/ 5 w 190"/>
                <a:gd name="T43" fmla="*/ 81 h 127"/>
                <a:gd name="T44" fmla="*/ 13 w 190"/>
                <a:gd name="T45" fmla="*/ 90 h 127"/>
                <a:gd name="T46" fmla="*/ 21 w 190"/>
                <a:gd name="T47" fmla="*/ 96 h 127"/>
                <a:gd name="T48" fmla="*/ 29 w 190"/>
                <a:gd name="T49" fmla="*/ 99 h 127"/>
                <a:gd name="T50" fmla="*/ 37 w 190"/>
                <a:gd name="T51" fmla="*/ 102 h 127"/>
                <a:gd name="T52" fmla="*/ 45 w 190"/>
                <a:gd name="T53" fmla="*/ 103 h 127"/>
                <a:gd name="T54" fmla="*/ 56 w 190"/>
                <a:gd name="T55" fmla="*/ 106 h 127"/>
                <a:gd name="T56" fmla="*/ 64 w 190"/>
                <a:gd name="T57" fmla="*/ 109 h 127"/>
                <a:gd name="T58" fmla="*/ 75 w 190"/>
                <a:gd name="T59" fmla="*/ 110 h 127"/>
                <a:gd name="T60" fmla="*/ 83 w 190"/>
                <a:gd name="T61" fmla="*/ 113 h 127"/>
                <a:gd name="T62" fmla="*/ 93 w 190"/>
                <a:gd name="T63" fmla="*/ 116 h 127"/>
                <a:gd name="T64" fmla="*/ 104 w 190"/>
                <a:gd name="T65" fmla="*/ 119 h 127"/>
                <a:gd name="T66" fmla="*/ 112 w 190"/>
                <a:gd name="T67" fmla="*/ 122 h 127"/>
                <a:gd name="T68" fmla="*/ 123 w 190"/>
                <a:gd name="T69" fmla="*/ 124 h 127"/>
                <a:gd name="T70" fmla="*/ 130 w 190"/>
                <a:gd name="T71" fmla="*/ 124 h 127"/>
                <a:gd name="T72" fmla="*/ 139 w 190"/>
                <a:gd name="T73" fmla="*/ 125 h 127"/>
                <a:gd name="T74" fmla="*/ 147 w 190"/>
                <a:gd name="T75" fmla="*/ 127 h 127"/>
                <a:gd name="T76" fmla="*/ 153 w 190"/>
                <a:gd name="T77" fmla="*/ 127 h 127"/>
                <a:gd name="T78" fmla="*/ 162 w 190"/>
                <a:gd name="T79" fmla="*/ 127 h 127"/>
                <a:gd name="T80" fmla="*/ 169 w 190"/>
                <a:gd name="T81" fmla="*/ 124 h 127"/>
                <a:gd name="T82" fmla="*/ 176 w 190"/>
                <a:gd name="T83" fmla="*/ 119 h 127"/>
                <a:gd name="T84" fmla="*/ 182 w 190"/>
                <a:gd name="T85" fmla="*/ 110 h 127"/>
                <a:gd name="T86" fmla="*/ 187 w 190"/>
                <a:gd name="T87" fmla="*/ 102 h 127"/>
                <a:gd name="T88" fmla="*/ 188 w 190"/>
                <a:gd name="T89" fmla="*/ 91 h 127"/>
                <a:gd name="T90" fmla="*/ 188 w 190"/>
                <a:gd name="T91" fmla="*/ 79 h 127"/>
                <a:gd name="T92" fmla="*/ 183 w 190"/>
                <a:gd name="T93" fmla="*/ 69 h 127"/>
                <a:gd name="T94" fmla="*/ 176 w 190"/>
                <a:gd name="T95" fmla="*/ 57 h 127"/>
                <a:gd name="T96" fmla="*/ 169 w 190"/>
                <a:gd name="T97" fmla="*/ 53 h 12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0" h="127">
                  <a:moveTo>
                    <a:pt x="169" y="53"/>
                  </a:moveTo>
                  <a:lnTo>
                    <a:pt x="166" y="49"/>
                  </a:lnTo>
                  <a:lnTo>
                    <a:pt x="161" y="47"/>
                  </a:lnTo>
                  <a:lnTo>
                    <a:pt x="155" y="43"/>
                  </a:lnTo>
                  <a:lnTo>
                    <a:pt x="152" y="40"/>
                  </a:lnTo>
                  <a:lnTo>
                    <a:pt x="147" y="37"/>
                  </a:lnTo>
                  <a:lnTo>
                    <a:pt x="140" y="34"/>
                  </a:lnTo>
                  <a:lnTo>
                    <a:pt x="135" y="31"/>
                  </a:lnTo>
                  <a:lnTo>
                    <a:pt x="130" y="28"/>
                  </a:lnTo>
                  <a:lnTo>
                    <a:pt x="125" y="25"/>
                  </a:lnTo>
                  <a:lnTo>
                    <a:pt x="119" y="22"/>
                  </a:lnTo>
                  <a:lnTo>
                    <a:pt x="114" y="19"/>
                  </a:lnTo>
                  <a:lnTo>
                    <a:pt x="109" y="18"/>
                  </a:lnTo>
                  <a:lnTo>
                    <a:pt x="104" y="15"/>
                  </a:lnTo>
                  <a:lnTo>
                    <a:pt x="97" y="12"/>
                  </a:lnTo>
                  <a:lnTo>
                    <a:pt x="92" y="10"/>
                  </a:lnTo>
                  <a:lnTo>
                    <a:pt x="87" y="9"/>
                  </a:lnTo>
                  <a:lnTo>
                    <a:pt x="81" y="6"/>
                  </a:lnTo>
                  <a:lnTo>
                    <a:pt x="76" y="4"/>
                  </a:lnTo>
                  <a:lnTo>
                    <a:pt x="71" y="3"/>
                  </a:lnTo>
                  <a:lnTo>
                    <a:pt x="66" y="3"/>
                  </a:lnTo>
                  <a:lnTo>
                    <a:pt x="61" y="1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7" y="1"/>
                  </a:lnTo>
                  <a:lnTo>
                    <a:pt x="42" y="1"/>
                  </a:lnTo>
                  <a:lnTo>
                    <a:pt x="38" y="1"/>
                  </a:lnTo>
                  <a:lnTo>
                    <a:pt x="34" y="3"/>
                  </a:lnTo>
                  <a:lnTo>
                    <a:pt x="32" y="4"/>
                  </a:lnTo>
                  <a:lnTo>
                    <a:pt x="28" y="6"/>
                  </a:lnTo>
                  <a:lnTo>
                    <a:pt x="24" y="7"/>
                  </a:lnTo>
                  <a:lnTo>
                    <a:pt x="21" y="10"/>
                  </a:lnTo>
                  <a:lnTo>
                    <a:pt x="20" y="13"/>
                  </a:lnTo>
                  <a:lnTo>
                    <a:pt x="15" y="19"/>
                  </a:lnTo>
                  <a:lnTo>
                    <a:pt x="11" y="26"/>
                  </a:lnTo>
                  <a:lnTo>
                    <a:pt x="7" y="32"/>
                  </a:lnTo>
                  <a:lnTo>
                    <a:pt x="5" y="40"/>
                  </a:lnTo>
                  <a:lnTo>
                    <a:pt x="2" y="46"/>
                  </a:lnTo>
                  <a:lnTo>
                    <a:pt x="1" y="51"/>
                  </a:lnTo>
                  <a:lnTo>
                    <a:pt x="0" y="57"/>
                  </a:lnTo>
                  <a:lnTo>
                    <a:pt x="1" y="65"/>
                  </a:lnTo>
                  <a:lnTo>
                    <a:pt x="1" y="69"/>
                  </a:lnTo>
                  <a:lnTo>
                    <a:pt x="2" y="75"/>
                  </a:lnTo>
                  <a:lnTo>
                    <a:pt x="5" y="81"/>
                  </a:lnTo>
                  <a:lnTo>
                    <a:pt x="9" y="85"/>
                  </a:lnTo>
                  <a:lnTo>
                    <a:pt x="13" y="90"/>
                  </a:lnTo>
                  <a:lnTo>
                    <a:pt x="19" y="94"/>
                  </a:lnTo>
                  <a:lnTo>
                    <a:pt x="21" y="96"/>
                  </a:lnTo>
                  <a:lnTo>
                    <a:pt x="25" y="97"/>
                  </a:lnTo>
                  <a:lnTo>
                    <a:pt x="29" y="99"/>
                  </a:lnTo>
                  <a:lnTo>
                    <a:pt x="34" y="100"/>
                  </a:lnTo>
                  <a:lnTo>
                    <a:pt x="37" y="102"/>
                  </a:lnTo>
                  <a:lnTo>
                    <a:pt x="42" y="103"/>
                  </a:lnTo>
                  <a:lnTo>
                    <a:pt x="45" y="103"/>
                  </a:lnTo>
                  <a:lnTo>
                    <a:pt x="50" y="105"/>
                  </a:lnTo>
                  <a:lnTo>
                    <a:pt x="56" y="106"/>
                  </a:lnTo>
                  <a:lnTo>
                    <a:pt x="59" y="107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5" y="110"/>
                  </a:lnTo>
                  <a:lnTo>
                    <a:pt x="80" y="113"/>
                  </a:lnTo>
                  <a:lnTo>
                    <a:pt x="83" y="113"/>
                  </a:lnTo>
                  <a:lnTo>
                    <a:pt x="88" y="116"/>
                  </a:lnTo>
                  <a:lnTo>
                    <a:pt x="93" y="116"/>
                  </a:lnTo>
                  <a:lnTo>
                    <a:pt x="99" y="118"/>
                  </a:lnTo>
                  <a:lnTo>
                    <a:pt x="104" y="119"/>
                  </a:lnTo>
                  <a:lnTo>
                    <a:pt x="109" y="121"/>
                  </a:lnTo>
                  <a:lnTo>
                    <a:pt x="112" y="122"/>
                  </a:lnTo>
                  <a:lnTo>
                    <a:pt x="118" y="122"/>
                  </a:lnTo>
                  <a:lnTo>
                    <a:pt x="123" y="124"/>
                  </a:lnTo>
                  <a:lnTo>
                    <a:pt x="126" y="124"/>
                  </a:lnTo>
                  <a:lnTo>
                    <a:pt x="130" y="124"/>
                  </a:lnTo>
                  <a:lnTo>
                    <a:pt x="135" y="125"/>
                  </a:lnTo>
                  <a:lnTo>
                    <a:pt x="139" y="125"/>
                  </a:lnTo>
                  <a:lnTo>
                    <a:pt x="143" y="127"/>
                  </a:lnTo>
                  <a:lnTo>
                    <a:pt x="147" y="127"/>
                  </a:lnTo>
                  <a:lnTo>
                    <a:pt x="150" y="127"/>
                  </a:lnTo>
                  <a:lnTo>
                    <a:pt x="153" y="127"/>
                  </a:lnTo>
                  <a:lnTo>
                    <a:pt x="157" y="127"/>
                  </a:lnTo>
                  <a:lnTo>
                    <a:pt x="162" y="127"/>
                  </a:lnTo>
                  <a:lnTo>
                    <a:pt x="166" y="127"/>
                  </a:lnTo>
                  <a:lnTo>
                    <a:pt x="169" y="124"/>
                  </a:lnTo>
                  <a:lnTo>
                    <a:pt x="173" y="122"/>
                  </a:lnTo>
                  <a:lnTo>
                    <a:pt x="176" y="119"/>
                  </a:lnTo>
                  <a:lnTo>
                    <a:pt x="179" y="116"/>
                  </a:lnTo>
                  <a:lnTo>
                    <a:pt x="182" y="110"/>
                  </a:lnTo>
                  <a:lnTo>
                    <a:pt x="185" y="107"/>
                  </a:lnTo>
                  <a:lnTo>
                    <a:pt x="187" y="102"/>
                  </a:lnTo>
                  <a:lnTo>
                    <a:pt x="188" y="97"/>
                  </a:lnTo>
                  <a:lnTo>
                    <a:pt x="188" y="91"/>
                  </a:lnTo>
                  <a:lnTo>
                    <a:pt x="190" y="85"/>
                  </a:lnTo>
                  <a:lnTo>
                    <a:pt x="188" y="79"/>
                  </a:lnTo>
                  <a:lnTo>
                    <a:pt x="187" y="75"/>
                  </a:lnTo>
                  <a:lnTo>
                    <a:pt x="183" y="69"/>
                  </a:lnTo>
                  <a:lnTo>
                    <a:pt x="181" y="62"/>
                  </a:lnTo>
                  <a:lnTo>
                    <a:pt x="176" y="57"/>
                  </a:lnTo>
                  <a:lnTo>
                    <a:pt x="169" y="53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1" name="Freeform 36"/>
            <p:cNvSpPr>
              <a:spLocks/>
            </p:cNvSpPr>
            <p:nvPr/>
          </p:nvSpPr>
          <p:spPr bwMode="auto">
            <a:xfrm>
              <a:off x="2846" y="983"/>
              <a:ext cx="178" cy="84"/>
            </a:xfrm>
            <a:custGeom>
              <a:avLst/>
              <a:gdLst>
                <a:gd name="T0" fmla="*/ 142 w 178"/>
                <a:gd name="T1" fmla="*/ 8 h 84"/>
                <a:gd name="T2" fmla="*/ 135 w 178"/>
                <a:gd name="T3" fmla="*/ 8 h 84"/>
                <a:gd name="T4" fmla="*/ 127 w 178"/>
                <a:gd name="T5" fmla="*/ 6 h 84"/>
                <a:gd name="T6" fmla="*/ 120 w 178"/>
                <a:gd name="T7" fmla="*/ 5 h 84"/>
                <a:gd name="T8" fmla="*/ 112 w 178"/>
                <a:gd name="T9" fmla="*/ 3 h 84"/>
                <a:gd name="T10" fmla="*/ 104 w 178"/>
                <a:gd name="T11" fmla="*/ 2 h 84"/>
                <a:gd name="T12" fmla="*/ 97 w 178"/>
                <a:gd name="T13" fmla="*/ 2 h 84"/>
                <a:gd name="T14" fmla="*/ 89 w 178"/>
                <a:gd name="T15" fmla="*/ 2 h 84"/>
                <a:gd name="T16" fmla="*/ 82 w 178"/>
                <a:gd name="T17" fmla="*/ 0 h 84"/>
                <a:gd name="T18" fmla="*/ 74 w 178"/>
                <a:gd name="T19" fmla="*/ 0 h 84"/>
                <a:gd name="T20" fmla="*/ 67 w 178"/>
                <a:gd name="T21" fmla="*/ 0 h 84"/>
                <a:gd name="T22" fmla="*/ 60 w 178"/>
                <a:gd name="T23" fmla="*/ 2 h 84"/>
                <a:gd name="T24" fmla="*/ 54 w 178"/>
                <a:gd name="T25" fmla="*/ 3 h 84"/>
                <a:gd name="T26" fmla="*/ 46 w 178"/>
                <a:gd name="T27" fmla="*/ 6 h 84"/>
                <a:gd name="T28" fmla="*/ 37 w 178"/>
                <a:gd name="T29" fmla="*/ 12 h 84"/>
                <a:gd name="T30" fmla="*/ 26 w 178"/>
                <a:gd name="T31" fmla="*/ 24 h 84"/>
                <a:gd name="T32" fmla="*/ 16 w 178"/>
                <a:gd name="T33" fmla="*/ 36 h 84"/>
                <a:gd name="T34" fmla="*/ 8 w 178"/>
                <a:gd name="T35" fmla="*/ 46 h 84"/>
                <a:gd name="T36" fmla="*/ 2 w 178"/>
                <a:gd name="T37" fmla="*/ 55 h 84"/>
                <a:gd name="T38" fmla="*/ 0 w 178"/>
                <a:gd name="T39" fmla="*/ 64 h 84"/>
                <a:gd name="T40" fmla="*/ 0 w 178"/>
                <a:gd name="T41" fmla="*/ 71 h 84"/>
                <a:gd name="T42" fmla="*/ 3 w 178"/>
                <a:gd name="T43" fmla="*/ 77 h 84"/>
                <a:gd name="T44" fmla="*/ 8 w 178"/>
                <a:gd name="T45" fmla="*/ 80 h 84"/>
                <a:gd name="T46" fmla="*/ 15 w 178"/>
                <a:gd name="T47" fmla="*/ 81 h 84"/>
                <a:gd name="T48" fmla="*/ 24 w 178"/>
                <a:gd name="T49" fmla="*/ 83 h 84"/>
                <a:gd name="T50" fmla="*/ 34 w 178"/>
                <a:gd name="T51" fmla="*/ 83 h 84"/>
                <a:gd name="T52" fmla="*/ 40 w 178"/>
                <a:gd name="T53" fmla="*/ 83 h 84"/>
                <a:gd name="T54" fmla="*/ 46 w 178"/>
                <a:gd name="T55" fmla="*/ 81 h 84"/>
                <a:gd name="T56" fmla="*/ 54 w 178"/>
                <a:gd name="T57" fmla="*/ 80 h 84"/>
                <a:gd name="T58" fmla="*/ 60 w 178"/>
                <a:gd name="T59" fmla="*/ 78 h 84"/>
                <a:gd name="T60" fmla="*/ 67 w 178"/>
                <a:gd name="T61" fmla="*/ 78 h 84"/>
                <a:gd name="T62" fmla="*/ 73 w 178"/>
                <a:gd name="T63" fmla="*/ 77 h 84"/>
                <a:gd name="T64" fmla="*/ 79 w 178"/>
                <a:gd name="T65" fmla="*/ 75 h 84"/>
                <a:gd name="T66" fmla="*/ 86 w 178"/>
                <a:gd name="T67" fmla="*/ 74 h 84"/>
                <a:gd name="T68" fmla="*/ 93 w 178"/>
                <a:gd name="T69" fmla="*/ 73 h 84"/>
                <a:gd name="T70" fmla="*/ 102 w 178"/>
                <a:gd name="T71" fmla="*/ 73 h 84"/>
                <a:gd name="T72" fmla="*/ 111 w 178"/>
                <a:gd name="T73" fmla="*/ 73 h 84"/>
                <a:gd name="T74" fmla="*/ 117 w 178"/>
                <a:gd name="T75" fmla="*/ 74 h 84"/>
                <a:gd name="T76" fmla="*/ 125 w 178"/>
                <a:gd name="T77" fmla="*/ 78 h 84"/>
                <a:gd name="T78" fmla="*/ 135 w 178"/>
                <a:gd name="T79" fmla="*/ 78 h 84"/>
                <a:gd name="T80" fmla="*/ 141 w 178"/>
                <a:gd name="T81" fmla="*/ 74 h 84"/>
                <a:gd name="T82" fmla="*/ 147 w 178"/>
                <a:gd name="T83" fmla="*/ 70 h 84"/>
                <a:gd name="T84" fmla="*/ 151 w 178"/>
                <a:gd name="T85" fmla="*/ 62 h 84"/>
                <a:gd name="T86" fmla="*/ 155 w 178"/>
                <a:gd name="T87" fmla="*/ 55 h 84"/>
                <a:gd name="T88" fmla="*/ 160 w 178"/>
                <a:gd name="T89" fmla="*/ 47 h 84"/>
                <a:gd name="T90" fmla="*/ 165 w 178"/>
                <a:gd name="T91" fmla="*/ 40 h 84"/>
                <a:gd name="T92" fmla="*/ 173 w 178"/>
                <a:gd name="T93" fmla="*/ 33 h 84"/>
                <a:gd name="T94" fmla="*/ 178 w 178"/>
                <a:gd name="T95" fmla="*/ 22 h 84"/>
                <a:gd name="T96" fmla="*/ 175 w 178"/>
                <a:gd name="T97" fmla="*/ 16 h 84"/>
                <a:gd name="T98" fmla="*/ 172 w 178"/>
                <a:gd name="T99" fmla="*/ 12 h 84"/>
                <a:gd name="T100" fmla="*/ 164 w 178"/>
                <a:gd name="T101" fmla="*/ 9 h 84"/>
                <a:gd name="T102" fmla="*/ 155 w 178"/>
                <a:gd name="T103" fmla="*/ 9 h 84"/>
                <a:gd name="T104" fmla="*/ 149 w 178"/>
                <a:gd name="T105" fmla="*/ 9 h 84"/>
                <a:gd name="T106" fmla="*/ 146 w 178"/>
                <a:gd name="T107" fmla="*/ 9 h 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78" h="84">
                  <a:moveTo>
                    <a:pt x="146" y="9"/>
                  </a:moveTo>
                  <a:lnTo>
                    <a:pt x="142" y="8"/>
                  </a:lnTo>
                  <a:lnTo>
                    <a:pt x="139" y="8"/>
                  </a:lnTo>
                  <a:lnTo>
                    <a:pt x="135" y="8"/>
                  </a:lnTo>
                  <a:lnTo>
                    <a:pt x="131" y="8"/>
                  </a:lnTo>
                  <a:lnTo>
                    <a:pt x="127" y="6"/>
                  </a:lnTo>
                  <a:lnTo>
                    <a:pt x="123" y="6"/>
                  </a:lnTo>
                  <a:lnTo>
                    <a:pt x="120" y="5"/>
                  </a:lnTo>
                  <a:lnTo>
                    <a:pt x="116" y="5"/>
                  </a:lnTo>
                  <a:lnTo>
                    <a:pt x="112" y="3"/>
                  </a:lnTo>
                  <a:lnTo>
                    <a:pt x="108" y="3"/>
                  </a:lnTo>
                  <a:lnTo>
                    <a:pt x="104" y="2"/>
                  </a:lnTo>
                  <a:lnTo>
                    <a:pt x="101" y="2"/>
                  </a:lnTo>
                  <a:lnTo>
                    <a:pt x="97" y="2"/>
                  </a:lnTo>
                  <a:lnTo>
                    <a:pt x="93" y="2"/>
                  </a:lnTo>
                  <a:lnTo>
                    <a:pt x="89" y="2"/>
                  </a:lnTo>
                  <a:lnTo>
                    <a:pt x="86" y="2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4" y="2"/>
                  </a:lnTo>
                  <a:lnTo>
                    <a:pt x="60" y="2"/>
                  </a:lnTo>
                  <a:lnTo>
                    <a:pt x="56" y="3"/>
                  </a:lnTo>
                  <a:lnTo>
                    <a:pt x="54" y="3"/>
                  </a:lnTo>
                  <a:lnTo>
                    <a:pt x="50" y="5"/>
                  </a:lnTo>
                  <a:lnTo>
                    <a:pt x="46" y="6"/>
                  </a:lnTo>
                  <a:lnTo>
                    <a:pt x="44" y="9"/>
                  </a:lnTo>
                  <a:lnTo>
                    <a:pt x="37" y="12"/>
                  </a:lnTo>
                  <a:lnTo>
                    <a:pt x="32" y="19"/>
                  </a:lnTo>
                  <a:lnTo>
                    <a:pt x="26" y="24"/>
                  </a:lnTo>
                  <a:lnTo>
                    <a:pt x="21" y="30"/>
                  </a:lnTo>
                  <a:lnTo>
                    <a:pt x="16" y="36"/>
                  </a:lnTo>
                  <a:lnTo>
                    <a:pt x="12" y="42"/>
                  </a:lnTo>
                  <a:lnTo>
                    <a:pt x="8" y="46"/>
                  </a:lnTo>
                  <a:lnTo>
                    <a:pt x="6" y="50"/>
                  </a:lnTo>
                  <a:lnTo>
                    <a:pt x="2" y="55"/>
                  </a:lnTo>
                  <a:lnTo>
                    <a:pt x="1" y="59"/>
                  </a:lnTo>
                  <a:lnTo>
                    <a:pt x="0" y="64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7" y="78"/>
                  </a:lnTo>
                  <a:lnTo>
                    <a:pt x="8" y="80"/>
                  </a:lnTo>
                  <a:lnTo>
                    <a:pt x="12" y="81"/>
                  </a:lnTo>
                  <a:lnTo>
                    <a:pt x="15" y="81"/>
                  </a:lnTo>
                  <a:lnTo>
                    <a:pt x="19" y="83"/>
                  </a:lnTo>
                  <a:lnTo>
                    <a:pt x="24" y="83"/>
                  </a:lnTo>
                  <a:lnTo>
                    <a:pt x="30" y="84"/>
                  </a:lnTo>
                  <a:lnTo>
                    <a:pt x="34" y="83"/>
                  </a:lnTo>
                  <a:lnTo>
                    <a:pt x="36" y="83"/>
                  </a:lnTo>
                  <a:lnTo>
                    <a:pt x="40" y="83"/>
                  </a:lnTo>
                  <a:lnTo>
                    <a:pt x="44" y="83"/>
                  </a:lnTo>
                  <a:lnTo>
                    <a:pt x="46" y="81"/>
                  </a:lnTo>
                  <a:lnTo>
                    <a:pt x="50" y="81"/>
                  </a:lnTo>
                  <a:lnTo>
                    <a:pt x="54" y="80"/>
                  </a:lnTo>
                  <a:lnTo>
                    <a:pt x="56" y="80"/>
                  </a:lnTo>
                  <a:lnTo>
                    <a:pt x="60" y="78"/>
                  </a:lnTo>
                  <a:lnTo>
                    <a:pt x="64" y="78"/>
                  </a:lnTo>
                  <a:lnTo>
                    <a:pt x="67" y="78"/>
                  </a:lnTo>
                  <a:lnTo>
                    <a:pt x="70" y="78"/>
                  </a:lnTo>
                  <a:lnTo>
                    <a:pt x="73" y="77"/>
                  </a:lnTo>
                  <a:lnTo>
                    <a:pt x="77" y="75"/>
                  </a:lnTo>
                  <a:lnTo>
                    <a:pt x="79" y="75"/>
                  </a:lnTo>
                  <a:lnTo>
                    <a:pt x="83" y="74"/>
                  </a:lnTo>
                  <a:lnTo>
                    <a:pt x="86" y="74"/>
                  </a:lnTo>
                  <a:lnTo>
                    <a:pt x="89" y="73"/>
                  </a:lnTo>
                  <a:lnTo>
                    <a:pt x="93" y="73"/>
                  </a:lnTo>
                  <a:lnTo>
                    <a:pt x="96" y="73"/>
                  </a:lnTo>
                  <a:lnTo>
                    <a:pt x="102" y="73"/>
                  </a:lnTo>
                  <a:lnTo>
                    <a:pt x="108" y="73"/>
                  </a:lnTo>
                  <a:lnTo>
                    <a:pt x="111" y="73"/>
                  </a:lnTo>
                  <a:lnTo>
                    <a:pt x="115" y="74"/>
                  </a:lnTo>
                  <a:lnTo>
                    <a:pt x="117" y="74"/>
                  </a:lnTo>
                  <a:lnTo>
                    <a:pt x="121" y="77"/>
                  </a:lnTo>
                  <a:lnTo>
                    <a:pt x="125" y="78"/>
                  </a:lnTo>
                  <a:lnTo>
                    <a:pt x="130" y="78"/>
                  </a:lnTo>
                  <a:lnTo>
                    <a:pt x="135" y="78"/>
                  </a:lnTo>
                  <a:lnTo>
                    <a:pt x="139" y="77"/>
                  </a:lnTo>
                  <a:lnTo>
                    <a:pt x="141" y="74"/>
                  </a:lnTo>
                  <a:lnTo>
                    <a:pt x="145" y="73"/>
                  </a:lnTo>
                  <a:lnTo>
                    <a:pt x="147" y="70"/>
                  </a:lnTo>
                  <a:lnTo>
                    <a:pt x="150" y="67"/>
                  </a:lnTo>
                  <a:lnTo>
                    <a:pt x="151" y="62"/>
                  </a:lnTo>
                  <a:lnTo>
                    <a:pt x="154" y="58"/>
                  </a:lnTo>
                  <a:lnTo>
                    <a:pt x="155" y="55"/>
                  </a:lnTo>
                  <a:lnTo>
                    <a:pt x="158" y="50"/>
                  </a:lnTo>
                  <a:lnTo>
                    <a:pt x="160" y="47"/>
                  </a:lnTo>
                  <a:lnTo>
                    <a:pt x="163" y="43"/>
                  </a:lnTo>
                  <a:lnTo>
                    <a:pt x="165" y="40"/>
                  </a:lnTo>
                  <a:lnTo>
                    <a:pt x="168" y="39"/>
                  </a:lnTo>
                  <a:lnTo>
                    <a:pt x="173" y="33"/>
                  </a:lnTo>
                  <a:lnTo>
                    <a:pt x="177" y="27"/>
                  </a:lnTo>
                  <a:lnTo>
                    <a:pt x="178" y="22"/>
                  </a:lnTo>
                  <a:lnTo>
                    <a:pt x="178" y="18"/>
                  </a:lnTo>
                  <a:lnTo>
                    <a:pt x="175" y="16"/>
                  </a:lnTo>
                  <a:lnTo>
                    <a:pt x="174" y="14"/>
                  </a:lnTo>
                  <a:lnTo>
                    <a:pt x="172" y="12"/>
                  </a:lnTo>
                  <a:lnTo>
                    <a:pt x="168" y="11"/>
                  </a:lnTo>
                  <a:lnTo>
                    <a:pt x="164" y="9"/>
                  </a:lnTo>
                  <a:lnTo>
                    <a:pt x="159" y="9"/>
                  </a:lnTo>
                  <a:lnTo>
                    <a:pt x="155" y="9"/>
                  </a:lnTo>
                  <a:lnTo>
                    <a:pt x="153" y="9"/>
                  </a:lnTo>
                  <a:lnTo>
                    <a:pt x="149" y="9"/>
                  </a:lnTo>
                  <a:lnTo>
                    <a:pt x="146" y="9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2" name="Freeform 37"/>
            <p:cNvSpPr>
              <a:spLocks/>
            </p:cNvSpPr>
            <p:nvPr/>
          </p:nvSpPr>
          <p:spPr bwMode="auto">
            <a:xfrm>
              <a:off x="3072" y="1317"/>
              <a:ext cx="171" cy="135"/>
            </a:xfrm>
            <a:custGeom>
              <a:avLst/>
              <a:gdLst>
                <a:gd name="T0" fmla="*/ 158 w 171"/>
                <a:gd name="T1" fmla="*/ 85 h 135"/>
                <a:gd name="T2" fmla="*/ 152 w 171"/>
                <a:gd name="T3" fmla="*/ 78 h 135"/>
                <a:gd name="T4" fmla="*/ 145 w 171"/>
                <a:gd name="T5" fmla="*/ 69 h 135"/>
                <a:gd name="T6" fmla="*/ 138 w 171"/>
                <a:gd name="T7" fmla="*/ 60 h 135"/>
                <a:gd name="T8" fmla="*/ 129 w 171"/>
                <a:gd name="T9" fmla="*/ 51 h 135"/>
                <a:gd name="T10" fmla="*/ 120 w 171"/>
                <a:gd name="T11" fmla="*/ 44 h 135"/>
                <a:gd name="T12" fmla="*/ 111 w 171"/>
                <a:gd name="T13" fmla="*/ 35 h 135"/>
                <a:gd name="T14" fmla="*/ 102 w 171"/>
                <a:gd name="T15" fmla="*/ 28 h 135"/>
                <a:gd name="T16" fmla="*/ 92 w 171"/>
                <a:gd name="T17" fmla="*/ 20 h 135"/>
                <a:gd name="T18" fmla="*/ 82 w 171"/>
                <a:gd name="T19" fmla="*/ 14 h 135"/>
                <a:gd name="T20" fmla="*/ 72 w 171"/>
                <a:gd name="T21" fmla="*/ 8 h 135"/>
                <a:gd name="T22" fmla="*/ 63 w 171"/>
                <a:gd name="T23" fmla="*/ 4 h 135"/>
                <a:gd name="T24" fmla="*/ 56 w 171"/>
                <a:gd name="T25" fmla="*/ 1 h 135"/>
                <a:gd name="T26" fmla="*/ 47 w 171"/>
                <a:gd name="T27" fmla="*/ 0 h 135"/>
                <a:gd name="T28" fmla="*/ 39 w 171"/>
                <a:gd name="T29" fmla="*/ 0 h 135"/>
                <a:gd name="T30" fmla="*/ 33 w 171"/>
                <a:gd name="T31" fmla="*/ 2 h 135"/>
                <a:gd name="T32" fmla="*/ 24 w 171"/>
                <a:gd name="T33" fmla="*/ 8 h 135"/>
                <a:gd name="T34" fmla="*/ 16 w 171"/>
                <a:gd name="T35" fmla="*/ 19 h 135"/>
                <a:gd name="T36" fmla="*/ 13 w 171"/>
                <a:gd name="T37" fmla="*/ 28 h 135"/>
                <a:gd name="T38" fmla="*/ 9 w 171"/>
                <a:gd name="T39" fmla="*/ 36 h 135"/>
                <a:gd name="T40" fmla="*/ 5 w 171"/>
                <a:gd name="T41" fmla="*/ 45 h 135"/>
                <a:gd name="T42" fmla="*/ 4 w 171"/>
                <a:gd name="T43" fmla="*/ 56 h 135"/>
                <a:gd name="T44" fmla="*/ 1 w 171"/>
                <a:gd name="T45" fmla="*/ 66 h 135"/>
                <a:gd name="T46" fmla="*/ 0 w 171"/>
                <a:gd name="T47" fmla="*/ 78 h 135"/>
                <a:gd name="T48" fmla="*/ 0 w 171"/>
                <a:gd name="T49" fmla="*/ 87 h 135"/>
                <a:gd name="T50" fmla="*/ 0 w 171"/>
                <a:gd name="T51" fmla="*/ 97 h 135"/>
                <a:gd name="T52" fmla="*/ 2 w 171"/>
                <a:gd name="T53" fmla="*/ 106 h 135"/>
                <a:gd name="T54" fmla="*/ 5 w 171"/>
                <a:gd name="T55" fmla="*/ 113 h 135"/>
                <a:gd name="T56" fmla="*/ 9 w 171"/>
                <a:gd name="T57" fmla="*/ 120 h 135"/>
                <a:gd name="T58" fmla="*/ 13 w 171"/>
                <a:gd name="T59" fmla="*/ 126 h 135"/>
                <a:gd name="T60" fmla="*/ 19 w 171"/>
                <a:gd name="T61" fmla="*/ 129 h 135"/>
                <a:gd name="T62" fmla="*/ 28 w 171"/>
                <a:gd name="T63" fmla="*/ 132 h 135"/>
                <a:gd name="T64" fmla="*/ 38 w 171"/>
                <a:gd name="T65" fmla="*/ 134 h 135"/>
                <a:gd name="T66" fmla="*/ 44 w 171"/>
                <a:gd name="T67" fmla="*/ 134 h 135"/>
                <a:gd name="T68" fmla="*/ 52 w 171"/>
                <a:gd name="T69" fmla="*/ 135 h 135"/>
                <a:gd name="T70" fmla="*/ 63 w 171"/>
                <a:gd name="T71" fmla="*/ 135 h 135"/>
                <a:gd name="T72" fmla="*/ 73 w 171"/>
                <a:gd name="T73" fmla="*/ 135 h 135"/>
                <a:gd name="T74" fmla="*/ 83 w 171"/>
                <a:gd name="T75" fmla="*/ 134 h 135"/>
                <a:gd name="T76" fmla="*/ 93 w 171"/>
                <a:gd name="T77" fmla="*/ 134 h 135"/>
                <a:gd name="T78" fmla="*/ 105 w 171"/>
                <a:gd name="T79" fmla="*/ 134 h 135"/>
                <a:gd name="T80" fmla="*/ 116 w 171"/>
                <a:gd name="T81" fmla="*/ 134 h 135"/>
                <a:gd name="T82" fmla="*/ 125 w 171"/>
                <a:gd name="T83" fmla="*/ 134 h 135"/>
                <a:gd name="T84" fmla="*/ 133 w 171"/>
                <a:gd name="T85" fmla="*/ 134 h 135"/>
                <a:gd name="T86" fmla="*/ 139 w 171"/>
                <a:gd name="T87" fmla="*/ 132 h 135"/>
                <a:gd name="T88" fmla="*/ 145 w 171"/>
                <a:gd name="T89" fmla="*/ 132 h 135"/>
                <a:gd name="T90" fmla="*/ 154 w 171"/>
                <a:gd name="T91" fmla="*/ 131 h 135"/>
                <a:gd name="T92" fmla="*/ 163 w 171"/>
                <a:gd name="T93" fmla="*/ 126 h 135"/>
                <a:gd name="T94" fmla="*/ 169 w 171"/>
                <a:gd name="T95" fmla="*/ 119 h 135"/>
                <a:gd name="T96" fmla="*/ 171 w 171"/>
                <a:gd name="T97" fmla="*/ 110 h 135"/>
                <a:gd name="T98" fmla="*/ 168 w 171"/>
                <a:gd name="T99" fmla="*/ 100 h 135"/>
                <a:gd name="T100" fmla="*/ 163 w 171"/>
                <a:gd name="T101" fmla="*/ 92 h 135"/>
                <a:gd name="T102" fmla="*/ 162 w 171"/>
                <a:gd name="T103" fmla="*/ 89 h 13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1" h="135">
                  <a:moveTo>
                    <a:pt x="162" y="89"/>
                  </a:moveTo>
                  <a:lnTo>
                    <a:pt x="158" y="85"/>
                  </a:lnTo>
                  <a:lnTo>
                    <a:pt x="155" y="81"/>
                  </a:lnTo>
                  <a:lnTo>
                    <a:pt x="152" y="78"/>
                  </a:lnTo>
                  <a:lnTo>
                    <a:pt x="149" y="73"/>
                  </a:lnTo>
                  <a:lnTo>
                    <a:pt x="145" y="69"/>
                  </a:lnTo>
                  <a:lnTo>
                    <a:pt x="142" y="64"/>
                  </a:lnTo>
                  <a:lnTo>
                    <a:pt x="138" y="60"/>
                  </a:lnTo>
                  <a:lnTo>
                    <a:pt x="134" y="57"/>
                  </a:lnTo>
                  <a:lnTo>
                    <a:pt x="129" y="51"/>
                  </a:lnTo>
                  <a:lnTo>
                    <a:pt x="125" y="48"/>
                  </a:lnTo>
                  <a:lnTo>
                    <a:pt x="120" y="44"/>
                  </a:lnTo>
                  <a:lnTo>
                    <a:pt x="116" y="39"/>
                  </a:lnTo>
                  <a:lnTo>
                    <a:pt x="111" y="35"/>
                  </a:lnTo>
                  <a:lnTo>
                    <a:pt x="106" y="30"/>
                  </a:lnTo>
                  <a:lnTo>
                    <a:pt x="102" y="28"/>
                  </a:lnTo>
                  <a:lnTo>
                    <a:pt x="97" y="25"/>
                  </a:lnTo>
                  <a:lnTo>
                    <a:pt x="92" y="20"/>
                  </a:lnTo>
                  <a:lnTo>
                    <a:pt x="87" y="17"/>
                  </a:lnTo>
                  <a:lnTo>
                    <a:pt x="82" y="14"/>
                  </a:lnTo>
                  <a:lnTo>
                    <a:pt x="77" y="11"/>
                  </a:lnTo>
                  <a:lnTo>
                    <a:pt x="72" y="8"/>
                  </a:lnTo>
                  <a:lnTo>
                    <a:pt x="68" y="7"/>
                  </a:lnTo>
                  <a:lnTo>
                    <a:pt x="63" y="4"/>
                  </a:lnTo>
                  <a:lnTo>
                    <a:pt x="59" y="2"/>
                  </a:lnTo>
                  <a:lnTo>
                    <a:pt x="56" y="1"/>
                  </a:lnTo>
                  <a:lnTo>
                    <a:pt x="52" y="1"/>
                  </a:lnTo>
                  <a:lnTo>
                    <a:pt x="47" y="0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7" y="1"/>
                  </a:lnTo>
                  <a:lnTo>
                    <a:pt x="33" y="2"/>
                  </a:lnTo>
                  <a:lnTo>
                    <a:pt x="30" y="4"/>
                  </a:lnTo>
                  <a:lnTo>
                    <a:pt x="24" y="8"/>
                  </a:lnTo>
                  <a:lnTo>
                    <a:pt x="20" y="16"/>
                  </a:lnTo>
                  <a:lnTo>
                    <a:pt x="16" y="19"/>
                  </a:lnTo>
                  <a:lnTo>
                    <a:pt x="15" y="23"/>
                  </a:lnTo>
                  <a:lnTo>
                    <a:pt x="13" y="28"/>
                  </a:lnTo>
                  <a:lnTo>
                    <a:pt x="11" y="32"/>
                  </a:lnTo>
                  <a:lnTo>
                    <a:pt x="9" y="36"/>
                  </a:lnTo>
                  <a:lnTo>
                    <a:pt x="7" y="41"/>
                  </a:lnTo>
                  <a:lnTo>
                    <a:pt x="5" y="45"/>
                  </a:lnTo>
                  <a:lnTo>
                    <a:pt x="5" y="51"/>
                  </a:lnTo>
                  <a:lnTo>
                    <a:pt x="4" y="56"/>
                  </a:lnTo>
                  <a:lnTo>
                    <a:pt x="2" y="61"/>
                  </a:lnTo>
                  <a:lnTo>
                    <a:pt x="1" y="66"/>
                  </a:lnTo>
                  <a:lnTo>
                    <a:pt x="1" y="72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7"/>
                  </a:lnTo>
                  <a:lnTo>
                    <a:pt x="0" y="92"/>
                  </a:lnTo>
                  <a:lnTo>
                    <a:pt x="0" y="97"/>
                  </a:lnTo>
                  <a:lnTo>
                    <a:pt x="1" y="101"/>
                  </a:lnTo>
                  <a:lnTo>
                    <a:pt x="2" y="106"/>
                  </a:lnTo>
                  <a:lnTo>
                    <a:pt x="4" y="110"/>
                  </a:lnTo>
                  <a:lnTo>
                    <a:pt x="5" y="113"/>
                  </a:lnTo>
                  <a:lnTo>
                    <a:pt x="6" y="118"/>
                  </a:lnTo>
                  <a:lnTo>
                    <a:pt x="9" y="120"/>
                  </a:lnTo>
                  <a:lnTo>
                    <a:pt x="11" y="123"/>
                  </a:lnTo>
                  <a:lnTo>
                    <a:pt x="13" y="126"/>
                  </a:lnTo>
                  <a:lnTo>
                    <a:pt x="16" y="128"/>
                  </a:lnTo>
                  <a:lnTo>
                    <a:pt x="19" y="129"/>
                  </a:lnTo>
                  <a:lnTo>
                    <a:pt x="23" y="131"/>
                  </a:lnTo>
                  <a:lnTo>
                    <a:pt x="28" y="132"/>
                  </a:lnTo>
                  <a:lnTo>
                    <a:pt x="34" y="134"/>
                  </a:lnTo>
                  <a:lnTo>
                    <a:pt x="38" y="134"/>
                  </a:lnTo>
                  <a:lnTo>
                    <a:pt x="40" y="134"/>
                  </a:lnTo>
                  <a:lnTo>
                    <a:pt x="44" y="134"/>
                  </a:lnTo>
                  <a:lnTo>
                    <a:pt x="47" y="135"/>
                  </a:lnTo>
                  <a:lnTo>
                    <a:pt x="52" y="135"/>
                  </a:lnTo>
                  <a:lnTo>
                    <a:pt x="58" y="135"/>
                  </a:lnTo>
                  <a:lnTo>
                    <a:pt x="63" y="135"/>
                  </a:lnTo>
                  <a:lnTo>
                    <a:pt x="69" y="135"/>
                  </a:lnTo>
                  <a:lnTo>
                    <a:pt x="73" y="135"/>
                  </a:lnTo>
                  <a:lnTo>
                    <a:pt x="78" y="134"/>
                  </a:lnTo>
                  <a:lnTo>
                    <a:pt x="83" y="134"/>
                  </a:lnTo>
                  <a:lnTo>
                    <a:pt x="88" y="134"/>
                  </a:lnTo>
                  <a:lnTo>
                    <a:pt x="93" y="134"/>
                  </a:lnTo>
                  <a:lnTo>
                    <a:pt x="100" y="134"/>
                  </a:lnTo>
                  <a:lnTo>
                    <a:pt x="105" y="134"/>
                  </a:lnTo>
                  <a:lnTo>
                    <a:pt x="111" y="134"/>
                  </a:lnTo>
                  <a:lnTo>
                    <a:pt x="116" y="134"/>
                  </a:lnTo>
                  <a:lnTo>
                    <a:pt x="123" y="134"/>
                  </a:lnTo>
                  <a:lnTo>
                    <a:pt x="125" y="134"/>
                  </a:lnTo>
                  <a:lnTo>
                    <a:pt x="129" y="134"/>
                  </a:lnTo>
                  <a:lnTo>
                    <a:pt x="133" y="134"/>
                  </a:lnTo>
                  <a:lnTo>
                    <a:pt x="135" y="134"/>
                  </a:lnTo>
                  <a:lnTo>
                    <a:pt x="139" y="132"/>
                  </a:lnTo>
                  <a:lnTo>
                    <a:pt x="142" y="132"/>
                  </a:lnTo>
                  <a:lnTo>
                    <a:pt x="145" y="132"/>
                  </a:lnTo>
                  <a:lnTo>
                    <a:pt x="148" y="132"/>
                  </a:lnTo>
                  <a:lnTo>
                    <a:pt x="154" y="131"/>
                  </a:lnTo>
                  <a:lnTo>
                    <a:pt x="159" y="129"/>
                  </a:lnTo>
                  <a:lnTo>
                    <a:pt x="163" y="126"/>
                  </a:lnTo>
                  <a:lnTo>
                    <a:pt x="167" y="123"/>
                  </a:lnTo>
                  <a:lnTo>
                    <a:pt x="169" y="119"/>
                  </a:lnTo>
                  <a:lnTo>
                    <a:pt x="171" y="116"/>
                  </a:lnTo>
                  <a:lnTo>
                    <a:pt x="171" y="110"/>
                  </a:lnTo>
                  <a:lnTo>
                    <a:pt x="169" y="104"/>
                  </a:lnTo>
                  <a:lnTo>
                    <a:pt x="168" y="100"/>
                  </a:lnTo>
                  <a:lnTo>
                    <a:pt x="166" y="97"/>
                  </a:lnTo>
                  <a:lnTo>
                    <a:pt x="163" y="92"/>
                  </a:lnTo>
                  <a:lnTo>
                    <a:pt x="162" y="89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3" name="Freeform 38"/>
            <p:cNvSpPr>
              <a:spLocks/>
            </p:cNvSpPr>
            <p:nvPr/>
          </p:nvSpPr>
          <p:spPr bwMode="auto">
            <a:xfrm>
              <a:off x="2517" y="955"/>
              <a:ext cx="235" cy="161"/>
            </a:xfrm>
            <a:custGeom>
              <a:avLst/>
              <a:gdLst>
                <a:gd name="T0" fmla="*/ 181 w 235"/>
                <a:gd name="T1" fmla="*/ 2 h 161"/>
                <a:gd name="T2" fmla="*/ 165 w 235"/>
                <a:gd name="T3" fmla="*/ 5 h 161"/>
                <a:gd name="T4" fmla="*/ 157 w 235"/>
                <a:gd name="T5" fmla="*/ 9 h 161"/>
                <a:gd name="T6" fmla="*/ 146 w 235"/>
                <a:gd name="T7" fmla="*/ 11 h 161"/>
                <a:gd name="T8" fmla="*/ 135 w 235"/>
                <a:gd name="T9" fmla="*/ 15 h 161"/>
                <a:gd name="T10" fmla="*/ 124 w 235"/>
                <a:gd name="T11" fmla="*/ 16 h 161"/>
                <a:gd name="T12" fmla="*/ 112 w 235"/>
                <a:gd name="T13" fmla="*/ 22 h 161"/>
                <a:gd name="T14" fmla="*/ 101 w 235"/>
                <a:gd name="T15" fmla="*/ 25 h 161"/>
                <a:gd name="T16" fmla="*/ 90 w 235"/>
                <a:gd name="T17" fmla="*/ 30 h 161"/>
                <a:gd name="T18" fmla="*/ 78 w 235"/>
                <a:gd name="T19" fmla="*/ 34 h 161"/>
                <a:gd name="T20" fmla="*/ 67 w 235"/>
                <a:gd name="T21" fmla="*/ 39 h 161"/>
                <a:gd name="T22" fmla="*/ 57 w 235"/>
                <a:gd name="T23" fmla="*/ 43 h 161"/>
                <a:gd name="T24" fmla="*/ 47 w 235"/>
                <a:gd name="T25" fmla="*/ 49 h 161"/>
                <a:gd name="T26" fmla="*/ 36 w 235"/>
                <a:gd name="T27" fmla="*/ 53 h 161"/>
                <a:gd name="T28" fmla="*/ 29 w 235"/>
                <a:gd name="T29" fmla="*/ 59 h 161"/>
                <a:gd name="T30" fmla="*/ 14 w 235"/>
                <a:gd name="T31" fmla="*/ 70 h 161"/>
                <a:gd name="T32" fmla="*/ 5 w 235"/>
                <a:gd name="T33" fmla="*/ 81 h 161"/>
                <a:gd name="T34" fmla="*/ 0 w 235"/>
                <a:gd name="T35" fmla="*/ 95 h 161"/>
                <a:gd name="T36" fmla="*/ 6 w 235"/>
                <a:gd name="T37" fmla="*/ 105 h 161"/>
                <a:gd name="T38" fmla="*/ 16 w 235"/>
                <a:gd name="T39" fmla="*/ 109 h 161"/>
                <a:gd name="T40" fmla="*/ 30 w 235"/>
                <a:gd name="T41" fmla="*/ 114 h 161"/>
                <a:gd name="T42" fmla="*/ 47 w 235"/>
                <a:gd name="T43" fmla="*/ 117 h 161"/>
                <a:gd name="T44" fmla="*/ 64 w 235"/>
                <a:gd name="T45" fmla="*/ 118 h 161"/>
                <a:gd name="T46" fmla="*/ 82 w 235"/>
                <a:gd name="T47" fmla="*/ 120 h 161"/>
                <a:gd name="T48" fmla="*/ 98 w 235"/>
                <a:gd name="T49" fmla="*/ 124 h 161"/>
                <a:gd name="T50" fmla="*/ 112 w 235"/>
                <a:gd name="T51" fmla="*/ 127 h 161"/>
                <a:gd name="T52" fmla="*/ 125 w 235"/>
                <a:gd name="T53" fmla="*/ 133 h 161"/>
                <a:gd name="T54" fmla="*/ 135 w 235"/>
                <a:gd name="T55" fmla="*/ 140 h 161"/>
                <a:gd name="T56" fmla="*/ 149 w 235"/>
                <a:gd name="T57" fmla="*/ 152 h 161"/>
                <a:gd name="T58" fmla="*/ 162 w 235"/>
                <a:gd name="T59" fmla="*/ 160 h 161"/>
                <a:gd name="T60" fmla="*/ 176 w 235"/>
                <a:gd name="T61" fmla="*/ 161 h 161"/>
                <a:gd name="T62" fmla="*/ 189 w 235"/>
                <a:gd name="T63" fmla="*/ 157 h 161"/>
                <a:gd name="T64" fmla="*/ 206 w 235"/>
                <a:gd name="T65" fmla="*/ 146 h 161"/>
                <a:gd name="T66" fmla="*/ 213 w 235"/>
                <a:gd name="T67" fmla="*/ 136 h 161"/>
                <a:gd name="T68" fmla="*/ 221 w 235"/>
                <a:gd name="T69" fmla="*/ 121 h 161"/>
                <a:gd name="T70" fmla="*/ 227 w 235"/>
                <a:gd name="T71" fmla="*/ 103 h 161"/>
                <a:gd name="T72" fmla="*/ 232 w 235"/>
                <a:gd name="T73" fmla="*/ 86 h 161"/>
                <a:gd name="T74" fmla="*/ 234 w 235"/>
                <a:gd name="T75" fmla="*/ 65 h 161"/>
                <a:gd name="T76" fmla="*/ 234 w 235"/>
                <a:gd name="T77" fmla="*/ 46 h 161"/>
                <a:gd name="T78" fmla="*/ 231 w 235"/>
                <a:gd name="T79" fmla="*/ 28 h 161"/>
                <a:gd name="T80" fmla="*/ 225 w 235"/>
                <a:gd name="T81" fmla="*/ 15 h 161"/>
                <a:gd name="T82" fmla="*/ 215 w 235"/>
                <a:gd name="T83" fmla="*/ 3 h 161"/>
                <a:gd name="T84" fmla="*/ 201 w 235"/>
                <a:gd name="T85" fmla="*/ 0 h 161"/>
                <a:gd name="T86" fmla="*/ 189 w 235"/>
                <a:gd name="T87" fmla="*/ 2 h 1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5" h="161">
                  <a:moveTo>
                    <a:pt x="189" y="2"/>
                  </a:moveTo>
                  <a:lnTo>
                    <a:pt x="184" y="2"/>
                  </a:lnTo>
                  <a:lnTo>
                    <a:pt x="181" y="2"/>
                  </a:lnTo>
                  <a:lnTo>
                    <a:pt x="174" y="3"/>
                  </a:lnTo>
                  <a:lnTo>
                    <a:pt x="169" y="5"/>
                  </a:lnTo>
                  <a:lnTo>
                    <a:pt x="165" y="5"/>
                  </a:lnTo>
                  <a:lnTo>
                    <a:pt x="163" y="6"/>
                  </a:lnTo>
                  <a:lnTo>
                    <a:pt x="159" y="8"/>
                  </a:lnTo>
                  <a:lnTo>
                    <a:pt x="157" y="9"/>
                  </a:lnTo>
                  <a:lnTo>
                    <a:pt x="153" y="9"/>
                  </a:lnTo>
                  <a:lnTo>
                    <a:pt x="149" y="11"/>
                  </a:lnTo>
                  <a:lnTo>
                    <a:pt x="146" y="11"/>
                  </a:lnTo>
                  <a:lnTo>
                    <a:pt x="143" y="12"/>
                  </a:lnTo>
                  <a:lnTo>
                    <a:pt x="139" y="14"/>
                  </a:lnTo>
                  <a:lnTo>
                    <a:pt x="135" y="15"/>
                  </a:lnTo>
                  <a:lnTo>
                    <a:pt x="131" y="15"/>
                  </a:lnTo>
                  <a:lnTo>
                    <a:pt x="127" y="16"/>
                  </a:lnTo>
                  <a:lnTo>
                    <a:pt x="124" y="16"/>
                  </a:lnTo>
                  <a:lnTo>
                    <a:pt x="120" y="18"/>
                  </a:lnTo>
                  <a:lnTo>
                    <a:pt x="116" y="19"/>
                  </a:lnTo>
                  <a:lnTo>
                    <a:pt x="112" y="22"/>
                  </a:lnTo>
                  <a:lnTo>
                    <a:pt x="109" y="22"/>
                  </a:lnTo>
                  <a:lnTo>
                    <a:pt x="105" y="24"/>
                  </a:lnTo>
                  <a:lnTo>
                    <a:pt x="101" y="25"/>
                  </a:lnTo>
                  <a:lnTo>
                    <a:pt x="97" y="27"/>
                  </a:lnTo>
                  <a:lnTo>
                    <a:pt x="93" y="28"/>
                  </a:lnTo>
                  <a:lnTo>
                    <a:pt x="90" y="30"/>
                  </a:lnTo>
                  <a:lnTo>
                    <a:pt x="86" y="31"/>
                  </a:lnTo>
                  <a:lnTo>
                    <a:pt x="82" y="33"/>
                  </a:lnTo>
                  <a:lnTo>
                    <a:pt x="78" y="34"/>
                  </a:lnTo>
                  <a:lnTo>
                    <a:pt x="74" y="36"/>
                  </a:lnTo>
                  <a:lnTo>
                    <a:pt x="71" y="37"/>
                  </a:lnTo>
                  <a:lnTo>
                    <a:pt x="67" y="39"/>
                  </a:lnTo>
                  <a:lnTo>
                    <a:pt x="64" y="40"/>
                  </a:lnTo>
                  <a:lnTo>
                    <a:pt x="60" y="42"/>
                  </a:lnTo>
                  <a:lnTo>
                    <a:pt x="57" y="43"/>
                  </a:lnTo>
                  <a:lnTo>
                    <a:pt x="53" y="44"/>
                  </a:lnTo>
                  <a:lnTo>
                    <a:pt x="50" y="46"/>
                  </a:lnTo>
                  <a:lnTo>
                    <a:pt x="47" y="49"/>
                  </a:lnTo>
                  <a:lnTo>
                    <a:pt x="43" y="50"/>
                  </a:lnTo>
                  <a:lnTo>
                    <a:pt x="40" y="52"/>
                  </a:lnTo>
                  <a:lnTo>
                    <a:pt x="36" y="53"/>
                  </a:lnTo>
                  <a:lnTo>
                    <a:pt x="34" y="55"/>
                  </a:lnTo>
                  <a:lnTo>
                    <a:pt x="31" y="58"/>
                  </a:lnTo>
                  <a:lnTo>
                    <a:pt x="29" y="59"/>
                  </a:lnTo>
                  <a:lnTo>
                    <a:pt x="23" y="62"/>
                  </a:lnTo>
                  <a:lnTo>
                    <a:pt x="19" y="67"/>
                  </a:lnTo>
                  <a:lnTo>
                    <a:pt x="14" y="70"/>
                  </a:lnTo>
                  <a:lnTo>
                    <a:pt x="10" y="74"/>
                  </a:lnTo>
                  <a:lnTo>
                    <a:pt x="6" y="77"/>
                  </a:lnTo>
                  <a:lnTo>
                    <a:pt x="5" y="81"/>
                  </a:lnTo>
                  <a:lnTo>
                    <a:pt x="2" y="86"/>
                  </a:lnTo>
                  <a:lnTo>
                    <a:pt x="1" y="89"/>
                  </a:lnTo>
                  <a:lnTo>
                    <a:pt x="0" y="95"/>
                  </a:lnTo>
                  <a:lnTo>
                    <a:pt x="2" y="101"/>
                  </a:lnTo>
                  <a:lnTo>
                    <a:pt x="4" y="102"/>
                  </a:lnTo>
                  <a:lnTo>
                    <a:pt x="6" y="105"/>
                  </a:lnTo>
                  <a:lnTo>
                    <a:pt x="9" y="106"/>
                  </a:lnTo>
                  <a:lnTo>
                    <a:pt x="12" y="109"/>
                  </a:lnTo>
                  <a:lnTo>
                    <a:pt x="16" y="109"/>
                  </a:lnTo>
                  <a:lnTo>
                    <a:pt x="20" y="111"/>
                  </a:lnTo>
                  <a:lnTo>
                    <a:pt x="25" y="112"/>
                  </a:lnTo>
                  <a:lnTo>
                    <a:pt x="30" y="114"/>
                  </a:lnTo>
                  <a:lnTo>
                    <a:pt x="35" y="114"/>
                  </a:lnTo>
                  <a:lnTo>
                    <a:pt x="40" y="115"/>
                  </a:lnTo>
                  <a:lnTo>
                    <a:pt x="47" y="117"/>
                  </a:lnTo>
                  <a:lnTo>
                    <a:pt x="53" y="118"/>
                  </a:lnTo>
                  <a:lnTo>
                    <a:pt x="58" y="118"/>
                  </a:lnTo>
                  <a:lnTo>
                    <a:pt x="64" y="118"/>
                  </a:lnTo>
                  <a:lnTo>
                    <a:pt x="69" y="120"/>
                  </a:lnTo>
                  <a:lnTo>
                    <a:pt x="76" y="120"/>
                  </a:lnTo>
                  <a:lnTo>
                    <a:pt x="82" y="120"/>
                  </a:lnTo>
                  <a:lnTo>
                    <a:pt x="87" y="121"/>
                  </a:lnTo>
                  <a:lnTo>
                    <a:pt x="93" y="123"/>
                  </a:lnTo>
                  <a:lnTo>
                    <a:pt x="98" y="124"/>
                  </a:lnTo>
                  <a:lnTo>
                    <a:pt x="103" y="124"/>
                  </a:lnTo>
                  <a:lnTo>
                    <a:pt x="109" y="126"/>
                  </a:lnTo>
                  <a:lnTo>
                    <a:pt x="112" y="127"/>
                  </a:lnTo>
                  <a:lnTo>
                    <a:pt x="117" y="129"/>
                  </a:lnTo>
                  <a:lnTo>
                    <a:pt x="121" y="130"/>
                  </a:lnTo>
                  <a:lnTo>
                    <a:pt x="125" y="133"/>
                  </a:lnTo>
                  <a:lnTo>
                    <a:pt x="129" y="134"/>
                  </a:lnTo>
                  <a:lnTo>
                    <a:pt x="131" y="137"/>
                  </a:lnTo>
                  <a:lnTo>
                    <a:pt x="135" y="140"/>
                  </a:lnTo>
                  <a:lnTo>
                    <a:pt x="140" y="145"/>
                  </a:lnTo>
                  <a:lnTo>
                    <a:pt x="144" y="148"/>
                  </a:lnTo>
                  <a:lnTo>
                    <a:pt x="149" y="152"/>
                  </a:lnTo>
                  <a:lnTo>
                    <a:pt x="153" y="155"/>
                  </a:lnTo>
                  <a:lnTo>
                    <a:pt x="158" y="158"/>
                  </a:lnTo>
                  <a:lnTo>
                    <a:pt x="162" y="160"/>
                  </a:lnTo>
                  <a:lnTo>
                    <a:pt x="167" y="161"/>
                  </a:lnTo>
                  <a:lnTo>
                    <a:pt x="170" y="161"/>
                  </a:lnTo>
                  <a:lnTo>
                    <a:pt x="176" y="161"/>
                  </a:lnTo>
                  <a:lnTo>
                    <a:pt x="179" y="160"/>
                  </a:lnTo>
                  <a:lnTo>
                    <a:pt x="184" y="160"/>
                  </a:lnTo>
                  <a:lnTo>
                    <a:pt x="189" y="157"/>
                  </a:lnTo>
                  <a:lnTo>
                    <a:pt x="194" y="154"/>
                  </a:lnTo>
                  <a:lnTo>
                    <a:pt x="201" y="149"/>
                  </a:lnTo>
                  <a:lnTo>
                    <a:pt x="206" y="146"/>
                  </a:lnTo>
                  <a:lnTo>
                    <a:pt x="208" y="143"/>
                  </a:lnTo>
                  <a:lnTo>
                    <a:pt x="212" y="140"/>
                  </a:lnTo>
                  <a:lnTo>
                    <a:pt x="213" y="136"/>
                  </a:lnTo>
                  <a:lnTo>
                    <a:pt x="217" y="131"/>
                  </a:lnTo>
                  <a:lnTo>
                    <a:pt x="219" y="127"/>
                  </a:lnTo>
                  <a:lnTo>
                    <a:pt x="221" y="121"/>
                  </a:lnTo>
                  <a:lnTo>
                    <a:pt x="224" y="115"/>
                  </a:lnTo>
                  <a:lnTo>
                    <a:pt x="226" y="111"/>
                  </a:lnTo>
                  <a:lnTo>
                    <a:pt x="227" y="103"/>
                  </a:lnTo>
                  <a:lnTo>
                    <a:pt x="229" y="98"/>
                  </a:lnTo>
                  <a:lnTo>
                    <a:pt x="230" y="92"/>
                  </a:lnTo>
                  <a:lnTo>
                    <a:pt x="232" y="86"/>
                  </a:lnTo>
                  <a:lnTo>
                    <a:pt x="232" y="78"/>
                  </a:lnTo>
                  <a:lnTo>
                    <a:pt x="234" y="71"/>
                  </a:lnTo>
                  <a:lnTo>
                    <a:pt x="234" y="65"/>
                  </a:lnTo>
                  <a:lnTo>
                    <a:pt x="235" y="59"/>
                  </a:lnTo>
                  <a:lnTo>
                    <a:pt x="235" y="52"/>
                  </a:lnTo>
                  <a:lnTo>
                    <a:pt x="234" y="46"/>
                  </a:lnTo>
                  <a:lnTo>
                    <a:pt x="234" y="40"/>
                  </a:lnTo>
                  <a:lnTo>
                    <a:pt x="232" y="34"/>
                  </a:lnTo>
                  <a:lnTo>
                    <a:pt x="231" y="28"/>
                  </a:lnTo>
                  <a:lnTo>
                    <a:pt x="229" y="22"/>
                  </a:lnTo>
                  <a:lnTo>
                    <a:pt x="227" y="18"/>
                  </a:lnTo>
                  <a:lnTo>
                    <a:pt x="225" y="15"/>
                  </a:lnTo>
                  <a:lnTo>
                    <a:pt x="222" y="11"/>
                  </a:lnTo>
                  <a:lnTo>
                    <a:pt x="219" y="8"/>
                  </a:lnTo>
                  <a:lnTo>
                    <a:pt x="215" y="3"/>
                  </a:lnTo>
                  <a:lnTo>
                    <a:pt x="211" y="2"/>
                  </a:lnTo>
                  <a:lnTo>
                    <a:pt x="206" y="0"/>
                  </a:lnTo>
                  <a:lnTo>
                    <a:pt x="201" y="0"/>
                  </a:lnTo>
                  <a:lnTo>
                    <a:pt x="196" y="0"/>
                  </a:lnTo>
                  <a:lnTo>
                    <a:pt x="189" y="2"/>
                  </a:lnTo>
                  <a:close/>
                </a:path>
              </a:pathLst>
            </a:custGeom>
            <a:solidFill>
              <a:srgbClr val="A86E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4" name="Freeform 39"/>
            <p:cNvSpPr>
              <a:spLocks/>
            </p:cNvSpPr>
            <p:nvPr/>
          </p:nvSpPr>
          <p:spPr bwMode="auto">
            <a:xfrm>
              <a:off x="3090" y="1044"/>
              <a:ext cx="169" cy="209"/>
            </a:xfrm>
            <a:custGeom>
              <a:avLst/>
              <a:gdLst>
                <a:gd name="T0" fmla="*/ 39 w 169"/>
                <a:gd name="T1" fmla="*/ 4 h 209"/>
                <a:gd name="T2" fmla="*/ 45 w 169"/>
                <a:gd name="T3" fmla="*/ 9 h 209"/>
                <a:gd name="T4" fmla="*/ 53 w 169"/>
                <a:gd name="T5" fmla="*/ 16 h 209"/>
                <a:gd name="T6" fmla="*/ 62 w 169"/>
                <a:gd name="T7" fmla="*/ 25 h 209"/>
                <a:gd name="T8" fmla="*/ 70 w 169"/>
                <a:gd name="T9" fmla="*/ 37 h 209"/>
                <a:gd name="T10" fmla="*/ 81 w 169"/>
                <a:gd name="T11" fmla="*/ 48 h 209"/>
                <a:gd name="T12" fmla="*/ 91 w 169"/>
                <a:gd name="T13" fmla="*/ 63 h 209"/>
                <a:gd name="T14" fmla="*/ 98 w 169"/>
                <a:gd name="T15" fmla="*/ 73 h 209"/>
                <a:gd name="T16" fmla="*/ 103 w 169"/>
                <a:gd name="T17" fmla="*/ 82 h 209"/>
                <a:gd name="T18" fmla="*/ 110 w 169"/>
                <a:gd name="T19" fmla="*/ 90 h 209"/>
                <a:gd name="T20" fmla="*/ 115 w 169"/>
                <a:gd name="T21" fmla="*/ 97 h 209"/>
                <a:gd name="T22" fmla="*/ 120 w 169"/>
                <a:gd name="T23" fmla="*/ 104 h 209"/>
                <a:gd name="T24" fmla="*/ 125 w 169"/>
                <a:gd name="T25" fmla="*/ 113 h 209"/>
                <a:gd name="T26" fmla="*/ 129 w 169"/>
                <a:gd name="T27" fmla="*/ 121 h 209"/>
                <a:gd name="T28" fmla="*/ 134 w 169"/>
                <a:gd name="T29" fmla="*/ 128 h 209"/>
                <a:gd name="T30" fmla="*/ 139 w 169"/>
                <a:gd name="T31" fmla="*/ 135 h 209"/>
                <a:gd name="T32" fmla="*/ 142 w 169"/>
                <a:gd name="T33" fmla="*/ 143 h 209"/>
                <a:gd name="T34" fmla="*/ 149 w 169"/>
                <a:gd name="T35" fmla="*/ 153 h 209"/>
                <a:gd name="T36" fmla="*/ 156 w 169"/>
                <a:gd name="T37" fmla="*/ 166 h 209"/>
                <a:gd name="T38" fmla="*/ 161 w 169"/>
                <a:gd name="T39" fmla="*/ 178 h 209"/>
                <a:gd name="T40" fmla="*/ 165 w 169"/>
                <a:gd name="T41" fmla="*/ 188 h 209"/>
                <a:gd name="T42" fmla="*/ 169 w 169"/>
                <a:gd name="T43" fmla="*/ 199 h 209"/>
                <a:gd name="T44" fmla="*/ 167 w 169"/>
                <a:gd name="T45" fmla="*/ 208 h 209"/>
                <a:gd name="T46" fmla="*/ 161 w 169"/>
                <a:gd name="T47" fmla="*/ 209 h 209"/>
                <a:gd name="T48" fmla="*/ 153 w 169"/>
                <a:gd name="T49" fmla="*/ 208 h 209"/>
                <a:gd name="T50" fmla="*/ 144 w 169"/>
                <a:gd name="T51" fmla="*/ 205 h 209"/>
                <a:gd name="T52" fmla="*/ 137 w 169"/>
                <a:gd name="T53" fmla="*/ 202 h 209"/>
                <a:gd name="T54" fmla="*/ 130 w 169"/>
                <a:gd name="T55" fmla="*/ 199 h 209"/>
                <a:gd name="T56" fmla="*/ 122 w 169"/>
                <a:gd name="T57" fmla="*/ 196 h 209"/>
                <a:gd name="T58" fmla="*/ 115 w 169"/>
                <a:gd name="T59" fmla="*/ 191 h 209"/>
                <a:gd name="T60" fmla="*/ 106 w 169"/>
                <a:gd name="T61" fmla="*/ 190 h 209"/>
                <a:gd name="T62" fmla="*/ 98 w 169"/>
                <a:gd name="T63" fmla="*/ 188 h 209"/>
                <a:gd name="T64" fmla="*/ 91 w 169"/>
                <a:gd name="T65" fmla="*/ 188 h 209"/>
                <a:gd name="T66" fmla="*/ 83 w 169"/>
                <a:gd name="T67" fmla="*/ 187 h 209"/>
                <a:gd name="T68" fmla="*/ 75 w 169"/>
                <a:gd name="T69" fmla="*/ 186 h 209"/>
                <a:gd name="T70" fmla="*/ 69 w 169"/>
                <a:gd name="T71" fmla="*/ 184 h 209"/>
                <a:gd name="T72" fmla="*/ 63 w 169"/>
                <a:gd name="T73" fmla="*/ 180 h 209"/>
                <a:gd name="T74" fmla="*/ 56 w 169"/>
                <a:gd name="T75" fmla="*/ 177 h 209"/>
                <a:gd name="T76" fmla="*/ 50 w 169"/>
                <a:gd name="T77" fmla="*/ 171 h 209"/>
                <a:gd name="T78" fmla="*/ 41 w 169"/>
                <a:gd name="T79" fmla="*/ 162 h 209"/>
                <a:gd name="T80" fmla="*/ 34 w 169"/>
                <a:gd name="T81" fmla="*/ 152 h 209"/>
                <a:gd name="T82" fmla="*/ 29 w 169"/>
                <a:gd name="T83" fmla="*/ 144 h 209"/>
                <a:gd name="T84" fmla="*/ 25 w 169"/>
                <a:gd name="T85" fmla="*/ 137 h 209"/>
                <a:gd name="T86" fmla="*/ 21 w 169"/>
                <a:gd name="T87" fmla="*/ 129 h 209"/>
                <a:gd name="T88" fmla="*/ 16 w 169"/>
                <a:gd name="T89" fmla="*/ 119 h 209"/>
                <a:gd name="T90" fmla="*/ 10 w 169"/>
                <a:gd name="T91" fmla="*/ 106 h 209"/>
                <a:gd name="T92" fmla="*/ 5 w 169"/>
                <a:gd name="T93" fmla="*/ 96 h 209"/>
                <a:gd name="T94" fmla="*/ 3 w 169"/>
                <a:gd name="T95" fmla="*/ 88 h 209"/>
                <a:gd name="T96" fmla="*/ 1 w 169"/>
                <a:gd name="T97" fmla="*/ 79 h 209"/>
                <a:gd name="T98" fmla="*/ 1 w 169"/>
                <a:gd name="T99" fmla="*/ 72 h 209"/>
                <a:gd name="T100" fmla="*/ 0 w 169"/>
                <a:gd name="T101" fmla="*/ 63 h 209"/>
                <a:gd name="T102" fmla="*/ 0 w 169"/>
                <a:gd name="T103" fmla="*/ 54 h 209"/>
                <a:gd name="T104" fmla="*/ 0 w 169"/>
                <a:gd name="T105" fmla="*/ 45 h 209"/>
                <a:gd name="T106" fmla="*/ 2 w 169"/>
                <a:gd name="T107" fmla="*/ 38 h 209"/>
                <a:gd name="T108" fmla="*/ 3 w 169"/>
                <a:gd name="T109" fmla="*/ 29 h 209"/>
                <a:gd name="T110" fmla="*/ 6 w 169"/>
                <a:gd name="T111" fmla="*/ 20 h 209"/>
                <a:gd name="T112" fmla="*/ 10 w 169"/>
                <a:gd name="T113" fmla="*/ 10 h 209"/>
                <a:gd name="T114" fmla="*/ 19 w 169"/>
                <a:gd name="T115" fmla="*/ 3 h 209"/>
                <a:gd name="T116" fmla="*/ 27 w 169"/>
                <a:gd name="T117" fmla="*/ 0 h 209"/>
                <a:gd name="T118" fmla="*/ 34 w 169"/>
                <a:gd name="T119" fmla="*/ 1 h 209"/>
                <a:gd name="T120" fmla="*/ 38 w 169"/>
                <a:gd name="T121" fmla="*/ 3 h 2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9" h="209">
                  <a:moveTo>
                    <a:pt x="38" y="3"/>
                  </a:moveTo>
                  <a:lnTo>
                    <a:pt x="39" y="4"/>
                  </a:lnTo>
                  <a:lnTo>
                    <a:pt x="43" y="6"/>
                  </a:lnTo>
                  <a:lnTo>
                    <a:pt x="45" y="9"/>
                  </a:lnTo>
                  <a:lnTo>
                    <a:pt x="49" y="12"/>
                  </a:lnTo>
                  <a:lnTo>
                    <a:pt x="53" y="16"/>
                  </a:lnTo>
                  <a:lnTo>
                    <a:pt x="56" y="20"/>
                  </a:lnTo>
                  <a:lnTo>
                    <a:pt x="62" y="25"/>
                  </a:lnTo>
                  <a:lnTo>
                    <a:pt x="67" y="31"/>
                  </a:lnTo>
                  <a:lnTo>
                    <a:pt x="70" y="37"/>
                  </a:lnTo>
                  <a:lnTo>
                    <a:pt x="75" y="42"/>
                  </a:lnTo>
                  <a:lnTo>
                    <a:pt x="81" y="48"/>
                  </a:lnTo>
                  <a:lnTo>
                    <a:pt x="86" y="56"/>
                  </a:lnTo>
                  <a:lnTo>
                    <a:pt x="91" y="63"/>
                  </a:lnTo>
                  <a:lnTo>
                    <a:pt x="97" y="71"/>
                  </a:lnTo>
                  <a:lnTo>
                    <a:pt x="98" y="73"/>
                  </a:lnTo>
                  <a:lnTo>
                    <a:pt x="102" y="78"/>
                  </a:lnTo>
                  <a:lnTo>
                    <a:pt x="103" y="82"/>
                  </a:lnTo>
                  <a:lnTo>
                    <a:pt x="107" y="87"/>
                  </a:lnTo>
                  <a:lnTo>
                    <a:pt x="110" y="90"/>
                  </a:lnTo>
                  <a:lnTo>
                    <a:pt x="112" y="94"/>
                  </a:lnTo>
                  <a:lnTo>
                    <a:pt x="115" y="97"/>
                  </a:lnTo>
                  <a:lnTo>
                    <a:pt x="117" y="101"/>
                  </a:lnTo>
                  <a:lnTo>
                    <a:pt x="120" y="104"/>
                  </a:lnTo>
                  <a:lnTo>
                    <a:pt x="122" y="109"/>
                  </a:lnTo>
                  <a:lnTo>
                    <a:pt x="125" y="113"/>
                  </a:lnTo>
                  <a:lnTo>
                    <a:pt x="127" y="116"/>
                  </a:lnTo>
                  <a:lnTo>
                    <a:pt x="129" y="121"/>
                  </a:lnTo>
                  <a:lnTo>
                    <a:pt x="132" y="124"/>
                  </a:lnTo>
                  <a:lnTo>
                    <a:pt x="134" y="128"/>
                  </a:lnTo>
                  <a:lnTo>
                    <a:pt x="136" y="132"/>
                  </a:lnTo>
                  <a:lnTo>
                    <a:pt x="139" y="135"/>
                  </a:lnTo>
                  <a:lnTo>
                    <a:pt x="141" y="140"/>
                  </a:lnTo>
                  <a:lnTo>
                    <a:pt x="142" y="143"/>
                  </a:lnTo>
                  <a:lnTo>
                    <a:pt x="145" y="147"/>
                  </a:lnTo>
                  <a:lnTo>
                    <a:pt x="149" y="153"/>
                  </a:lnTo>
                  <a:lnTo>
                    <a:pt x="153" y="160"/>
                  </a:lnTo>
                  <a:lnTo>
                    <a:pt x="156" y="166"/>
                  </a:lnTo>
                  <a:lnTo>
                    <a:pt x="159" y="172"/>
                  </a:lnTo>
                  <a:lnTo>
                    <a:pt x="161" y="178"/>
                  </a:lnTo>
                  <a:lnTo>
                    <a:pt x="164" y="184"/>
                  </a:lnTo>
                  <a:lnTo>
                    <a:pt x="165" y="188"/>
                  </a:lnTo>
                  <a:lnTo>
                    <a:pt x="168" y="193"/>
                  </a:lnTo>
                  <a:lnTo>
                    <a:pt x="169" y="199"/>
                  </a:lnTo>
                  <a:lnTo>
                    <a:pt x="169" y="205"/>
                  </a:lnTo>
                  <a:lnTo>
                    <a:pt x="167" y="208"/>
                  </a:lnTo>
                  <a:lnTo>
                    <a:pt x="165" y="209"/>
                  </a:lnTo>
                  <a:lnTo>
                    <a:pt x="161" y="209"/>
                  </a:lnTo>
                  <a:lnTo>
                    <a:pt x="158" y="209"/>
                  </a:lnTo>
                  <a:lnTo>
                    <a:pt x="153" y="208"/>
                  </a:lnTo>
                  <a:lnTo>
                    <a:pt x="148" y="206"/>
                  </a:lnTo>
                  <a:lnTo>
                    <a:pt x="144" y="205"/>
                  </a:lnTo>
                  <a:lnTo>
                    <a:pt x="140" y="203"/>
                  </a:lnTo>
                  <a:lnTo>
                    <a:pt x="137" y="202"/>
                  </a:lnTo>
                  <a:lnTo>
                    <a:pt x="134" y="200"/>
                  </a:lnTo>
                  <a:lnTo>
                    <a:pt x="130" y="199"/>
                  </a:lnTo>
                  <a:lnTo>
                    <a:pt x="126" y="197"/>
                  </a:lnTo>
                  <a:lnTo>
                    <a:pt x="122" y="196"/>
                  </a:lnTo>
                  <a:lnTo>
                    <a:pt x="118" y="194"/>
                  </a:lnTo>
                  <a:lnTo>
                    <a:pt x="115" y="191"/>
                  </a:lnTo>
                  <a:lnTo>
                    <a:pt x="111" y="191"/>
                  </a:lnTo>
                  <a:lnTo>
                    <a:pt x="106" y="190"/>
                  </a:lnTo>
                  <a:lnTo>
                    <a:pt x="103" y="190"/>
                  </a:lnTo>
                  <a:lnTo>
                    <a:pt x="98" y="188"/>
                  </a:lnTo>
                  <a:lnTo>
                    <a:pt x="94" y="188"/>
                  </a:lnTo>
                  <a:lnTo>
                    <a:pt x="91" y="188"/>
                  </a:lnTo>
                  <a:lnTo>
                    <a:pt x="87" y="188"/>
                  </a:lnTo>
                  <a:lnTo>
                    <a:pt x="83" y="187"/>
                  </a:lnTo>
                  <a:lnTo>
                    <a:pt x="79" y="187"/>
                  </a:lnTo>
                  <a:lnTo>
                    <a:pt x="75" y="186"/>
                  </a:lnTo>
                  <a:lnTo>
                    <a:pt x="73" y="186"/>
                  </a:lnTo>
                  <a:lnTo>
                    <a:pt x="69" y="184"/>
                  </a:lnTo>
                  <a:lnTo>
                    <a:pt x="65" y="183"/>
                  </a:lnTo>
                  <a:lnTo>
                    <a:pt x="63" y="180"/>
                  </a:lnTo>
                  <a:lnTo>
                    <a:pt x="59" y="178"/>
                  </a:lnTo>
                  <a:lnTo>
                    <a:pt x="56" y="177"/>
                  </a:lnTo>
                  <a:lnTo>
                    <a:pt x="53" y="174"/>
                  </a:lnTo>
                  <a:lnTo>
                    <a:pt x="50" y="171"/>
                  </a:lnTo>
                  <a:lnTo>
                    <a:pt x="46" y="168"/>
                  </a:lnTo>
                  <a:lnTo>
                    <a:pt x="41" y="162"/>
                  </a:lnTo>
                  <a:lnTo>
                    <a:pt x="36" y="156"/>
                  </a:lnTo>
                  <a:lnTo>
                    <a:pt x="34" y="152"/>
                  </a:lnTo>
                  <a:lnTo>
                    <a:pt x="31" y="149"/>
                  </a:lnTo>
                  <a:lnTo>
                    <a:pt x="29" y="144"/>
                  </a:lnTo>
                  <a:lnTo>
                    <a:pt x="27" y="141"/>
                  </a:lnTo>
                  <a:lnTo>
                    <a:pt x="25" y="137"/>
                  </a:lnTo>
                  <a:lnTo>
                    <a:pt x="22" y="134"/>
                  </a:lnTo>
                  <a:lnTo>
                    <a:pt x="21" y="129"/>
                  </a:lnTo>
                  <a:lnTo>
                    <a:pt x="19" y="127"/>
                  </a:lnTo>
                  <a:lnTo>
                    <a:pt x="16" y="119"/>
                  </a:lnTo>
                  <a:lnTo>
                    <a:pt x="12" y="112"/>
                  </a:lnTo>
                  <a:lnTo>
                    <a:pt x="10" y="106"/>
                  </a:lnTo>
                  <a:lnTo>
                    <a:pt x="7" y="100"/>
                  </a:lnTo>
                  <a:lnTo>
                    <a:pt x="5" y="96"/>
                  </a:lnTo>
                  <a:lnTo>
                    <a:pt x="3" y="93"/>
                  </a:lnTo>
                  <a:lnTo>
                    <a:pt x="3" y="88"/>
                  </a:lnTo>
                  <a:lnTo>
                    <a:pt x="2" y="85"/>
                  </a:lnTo>
                  <a:lnTo>
                    <a:pt x="1" y="79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1" y="68"/>
                  </a:lnTo>
                  <a:lnTo>
                    <a:pt x="0" y="63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1" y="41"/>
                  </a:lnTo>
                  <a:lnTo>
                    <a:pt x="2" y="38"/>
                  </a:lnTo>
                  <a:lnTo>
                    <a:pt x="3" y="34"/>
                  </a:lnTo>
                  <a:lnTo>
                    <a:pt x="3" y="29"/>
                  </a:lnTo>
                  <a:lnTo>
                    <a:pt x="5" y="25"/>
                  </a:lnTo>
                  <a:lnTo>
                    <a:pt x="6" y="20"/>
                  </a:lnTo>
                  <a:lnTo>
                    <a:pt x="7" y="17"/>
                  </a:lnTo>
                  <a:lnTo>
                    <a:pt x="10" y="10"/>
                  </a:lnTo>
                  <a:lnTo>
                    <a:pt x="15" y="6"/>
                  </a:lnTo>
                  <a:lnTo>
                    <a:pt x="19" y="3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4" y="1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A86E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5" name="Freeform 40"/>
            <p:cNvSpPr>
              <a:spLocks/>
            </p:cNvSpPr>
            <p:nvPr/>
          </p:nvSpPr>
          <p:spPr bwMode="auto">
            <a:xfrm>
              <a:off x="2292" y="1917"/>
              <a:ext cx="22" cy="32"/>
            </a:xfrm>
            <a:custGeom>
              <a:avLst/>
              <a:gdLst>
                <a:gd name="T0" fmla="*/ 20 w 22"/>
                <a:gd name="T1" fmla="*/ 1 h 32"/>
                <a:gd name="T2" fmla="*/ 16 w 22"/>
                <a:gd name="T3" fmla="*/ 0 h 32"/>
                <a:gd name="T4" fmla="*/ 12 w 22"/>
                <a:gd name="T5" fmla="*/ 1 h 32"/>
                <a:gd name="T6" fmla="*/ 7 w 22"/>
                <a:gd name="T7" fmla="*/ 6 h 32"/>
                <a:gd name="T8" fmla="*/ 5 w 22"/>
                <a:gd name="T9" fmla="*/ 11 h 32"/>
                <a:gd name="T10" fmla="*/ 1 w 22"/>
                <a:gd name="T11" fmla="*/ 17 h 32"/>
                <a:gd name="T12" fmla="*/ 0 w 22"/>
                <a:gd name="T13" fmla="*/ 23 h 32"/>
                <a:gd name="T14" fmla="*/ 0 w 22"/>
                <a:gd name="T15" fmla="*/ 28 h 32"/>
                <a:gd name="T16" fmla="*/ 2 w 22"/>
                <a:gd name="T17" fmla="*/ 32 h 32"/>
                <a:gd name="T18" fmla="*/ 6 w 22"/>
                <a:gd name="T19" fmla="*/ 32 h 32"/>
                <a:gd name="T20" fmla="*/ 11 w 22"/>
                <a:gd name="T21" fmla="*/ 31 h 32"/>
                <a:gd name="T22" fmla="*/ 15 w 22"/>
                <a:gd name="T23" fmla="*/ 28 h 32"/>
                <a:gd name="T24" fmla="*/ 19 w 22"/>
                <a:gd name="T25" fmla="*/ 22 h 32"/>
                <a:gd name="T26" fmla="*/ 21 w 22"/>
                <a:gd name="T27" fmla="*/ 16 h 32"/>
                <a:gd name="T28" fmla="*/ 22 w 22"/>
                <a:gd name="T29" fmla="*/ 10 h 32"/>
                <a:gd name="T30" fmla="*/ 22 w 22"/>
                <a:gd name="T31" fmla="*/ 6 h 32"/>
                <a:gd name="T32" fmla="*/ 20 w 22"/>
                <a:gd name="T33" fmla="*/ 1 h 32"/>
                <a:gd name="T34" fmla="*/ 20 w 22"/>
                <a:gd name="T35" fmla="*/ 1 h 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" h="32">
                  <a:moveTo>
                    <a:pt x="20" y="1"/>
                  </a:moveTo>
                  <a:lnTo>
                    <a:pt x="16" y="0"/>
                  </a:lnTo>
                  <a:lnTo>
                    <a:pt x="12" y="1"/>
                  </a:lnTo>
                  <a:lnTo>
                    <a:pt x="7" y="6"/>
                  </a:lnTo>
                  <a:lnTo>
                    <a:pt x="5" y="11"/>
                  </a:lnTo>
                  <a:lnTo>
                    <a:pt x="1" y="17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6" y="32"/>
                  </a:lnTo>
                  <a:lnTo>
                    <a:pt x="11" y="31"/>
                  </a:lnTo>
                  <a:lnTo>
                    <a:pt x="15" y="28"/>
                  </a:lnTo>
                  <a:lnTo>
                    <a:pt x="19" y="22"/>
                  </a:lnTo>
                  <a:lnTo>
                    <a:pt x="21" y="16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6" name="Freeform 41"/>
            <p:cNvSpPr>
              <a:spLocks/>
            </p:cNvSpPr>
            <p:nvPr/>
          </p:nvSpPr>
          <p:spPr bwMode="auto">
            <a:xfrm>
              <a:off x="2378" y="1926"/>
              <a:ext cx="53" cy="109"/>
            </a:xfrm>
            <a:custGeom>
              <a:avLst/>
              <a:gdLst>
                <a:gd name="T0" fmla="*/ 44 w 53"/>
                <a:gd name="T1" fmla="*/ 5 h 109"/>
                <a:gd name="T2" fmla="*/ 41 w 53"/>
                <a:gd name="T3" fmla="*/ 10 h 109"/>
                <a:gd name="T4" fmla="*/ 39 w 53"/>
                <a:gd name="T5" fmla="*/ 13 h 109"/>
                <a:gd name="T6" fmla="*/ 34 w 53"/>
                <a:gd name="T7" fmla="*/ 17 h 109"/>
                <a:gd name="T8" fmla="*/ 31 w 53"/>
                <a:gd name="T9" fmla="*/ 22 h 109"/>
                <a:gd name="T10" fmla="*/ 26 w 53"/>
                <a:gd name="T11" fmla="*/ 26 h 109"/>
                <a:gd name="T12" fmla="*/ 22 w 53"/>
                <a:gd name="T13" fmla="*/ 29 h 109"/>
                <a:gd name="T14" fmla="*/ 19 w 53"/>
                <a:gd name="T15" fmla="*/ 33 h 109"/>
                <a:gd name="T16" fmla="*/ 15 w 53"/>
                <a:gd name="T17" fmla="*/ 39 h 109"/>
                <a:gd name="T18" fmla="*/ 11 w 53"/>
                <a:gd name="T19" fmla="*/ 44 h 109"/>
                <a:gd name="T20" fmla="*/ 7 w 53"/>
                <a:gd name="T21" fmla="*/ 48 h 109"/>
                <a:gd name="T22" fmla="*/ 3 w 53"/>
                <a:gd name="T23" fmla="*/ 53 h 109"/>
                <a:gd name="T24" fmla="*/ 2 w 53"/>
                <a:gd name="T25" fmla="*/ 59 h 109"/>
                <a:gd name="T26" fmla="*/ 0 w 53"/>
                <a:gd name="T27" fmla="*/ 61 h 109"/>
                <a:gd name="T28" fmla="*/ 0 w 53"/>
                <a:gd name="T29" fmla="*/ 67 h 109"/>
                <a:gd name="T30" fmla="*/ 0 w 53"/>
                <a:gd name="T31" fmla="*/ 72 h 109"/>
                <a:gd name="T32" fmla="*/ 1 w 53"/>
                <a:gd name="T33" fmla="*/ 76 h 109"/>
                <a:gd name="T34" fmla="*/ 2 w 53"/>
                <a:gd name="T35" fmla="*/ 81 h 109"/>
                <a:gd name="T36" fmla="*/ 3 w 53"/>
                <a:gd name="T37" fmla="*/ 85 h 109"/>
                <a:gd name="T38" fmla="*/ 5 w 53"/>
                <a:gd name="T39" fmla="*/ 88 h 109"/>
                <a:gd name="T40" fmla="*/ 7 w 53"/>
                <a:gd name="T41" fmla="*/ 94 h 109"/>
                <a:gd name="T42" fmla="*/ 12 w 53"/>
                <a:gd name="T43" fmla="*/ 100 h 109"/>
                <a:gd name="T44" fmla="*/ 19 w 53"/>
                <a:gd name="T45" fmla="*/ 106 h 109"/>
                <a:gd name="T46" fmla="*/ 24 w 53"/>
                <a:gd name="T47" fmla="*/ 109 h 109"/>
                <a:gd name="T48" fmla="*/ 29 w 53"/>
                <a:gd name="T49" fmla="*/ 109 h 109"/>
                <a:gd name="T50" fmla="*/ 31 w 53"/>
                <a:gd name="T51" fmla="*/ 109 h 109"/>
                <a:gd name="T52" fmla="*/ 34 w 53"/>
                <a:gd name="T53" fmla="*/ 107 h 109"/>
                <a:gd name="T54" fmla="*/ 35 w 53"/>
                <a:gd name="T55" fmla="*/ 103 h 109"/>
                <a:gd name="T56" fmla="*/ 38 w 53"/>
                <a:gd name="T57" fmla="*/ 100 h 109"/>
                <a:gd name="T58" fmla="*/ 38 w 53"/>
                <a:gd name="T59" fmla="*/ 97 h 109"/>
                <a:gd name="T60" fmla="*/ 39 w 53"/>
                <a:gd name="T61" fmla="*/ 94 h 109"/>
                <a:gd name="T62" fmla="*/ 39 w 53"/>
                <a:gd name="T63" fmla="*/ 89 h 109"/>
                <a:gd name="T64" fmla="*/ 40 w 53"/>
                <a:gd name="T65" fmla="*/ 87 h 109"/>
                <a:gd name="T66" fmla="*/ 41 w 53"/>
                <a:gd name="T67" fmla="*/ 82 h 109"/>
                <a:gd name="T68" fmla="*/ 43 w 53"/>
                <a:gd name="T69" fmla="*/ 79 h 109"/>
                <a:gd name="T70" fmla="*/ 44 w 53"/>
                <a:gd name="T71" fmla="*/ 75 h 109"/>
                <a:gd name="T72" fmla="*/ 44 w 53"/>
                <a:gd name="T73" fmla="*/ 70 h 109"/>
                <a:gd name="T74" fmla="*/ 45 w 53"/>
                <a:gd name="T75" fmla="*/ 64 h 109"/>
                <a:gd name="T76" fmla="*/ 46 w 53"/>
                <a:gd name="T77" fmla="*/ 60 h 109"/>
                <a:gd name="T78" fmla="*/ 48 w 53"/>
                <a:gd name="T79" fmla="*/ 54 h 109"/>
                <a:gd name="T80" fmla="*/ 49 w 53"/>
                <a:gd name="T81" fmla="*/ 51 h 109"/>
                <a:gd name="T82" fmla="*/ 49 w 53"/>
                <a:gd name="T83" fmla="*/ 45 h 109"/>
                <a:gd name="T84" fmla="*/ 50 w 53"/>
                <a:gd name="T85" fmla="*/ 41 h 109"/>
                <a:gd name="T86" fmla="*/ 50 w 53"/>
                <a:gd name="T87" fmla="*/ 36 h 109"/>
                <a:gd name="T88" fmla="*/ 51 w 53"/>
                <a:gd name="T89" fmla="*/ 32 h 109"/>
                <a:gd name="T90" fmla="*/ 51 w 53"/>
                <a:gd name="T91" fmla="*/ 26 h 109"/>
                <a:gd name="T92" fmla="*/ 53 w 53"/>
                <a:gd name="T93" fmla="*/ 22 h 109"/>
                <a:gd name="T94" fmla="*/ 53 w 53"/>
                <a:gd name="T95" fmla="*/ 19 h 109"/>
                <a:gd name="T96" fmla="*/ 53 w 53"/>
                <a:gd name="T97" fmla="*/ 14 h 109"/>
                <a:gd name="T98" fmla="*/ 53 w 53"/>
                <a:gd name="T99" fmla="*/ 8 h 109"/>
                <a:gd name="T100" fmla="*/ 53 w 53"/>
                <a:gd name="T101" fmla="*/ 4 h 109"/>
                <a:gd name="T102" fmla="*/ 51 w 53"/>
                <a:gd name="T103" fmla="*/ 0 h 109"/>
                <a:gd name="T104" fmla="*/ 50 w 53"/>
                <a:gd name="T105" fmla="*/ 0 h 109"/>
                <a:gd name="T106" fmla="*/ 48 w 53"/>
                <a:gd name="T107" fmla="*/ 1 h 109"/>
                <a:gd name="T108" fmla="*/ 44 w 53"/>
                <a:gd name="T109" fmla="*/ 5 h 109"/>
                <a:gd name="T110" fmla="*/ 44 w 53"/>
                <a:gd name="T111" fmla="*/ 5 h 10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3" h="109">
                  <a:moveTo>
                    <a:pt x="44" y="5"/>
                  </a:moveTo>
                  <a:lnTo>
                    <a:pt x="41" y="10"/>
                  </a:lnTo>
                  <a:lnTo>
                    <a:pt x="39" y="13"/>
                  </a:lnTo>
                  <a:lnTo>
                    <a:pt x="34" y="17"/>
                  </a:lnTo>
                  <a:lnTo>
                    <a:pt x="31" y="22"/>
                  </a:lnTo>
                  <a:lnTo>
                    <a:pt x="26" y="26"/>
                  </a:lnTo>
                  <a:lnTo>
                    <a:pt x="22" y="29"/>
                  </a:lnTo>
                  <a:lnTo>
                    <a:pt x="19" y="33"/>
                  </a:lnTo>
                  <a:lnTo>
                    <a:pt x="15" y="39"/>
                  </a:lnTo>
                  <a:lnTo>
                    <a:pt x="11" y="44"/>
                  </a:lnTo>
                  <a:lnTo>
                    <a:pt x="7" y="48"/>
                  </a:lnTo>
                  <a:lnTo>
                    <a:pt x="3" y="53"/>
                  </a:lnTo>
                  <a:lnTo>
                    <a:pt x="2" y="59"/>
                  </a:lnTo>
                  <a:lnTo>
                    <a:pt x="0" y="61"/>
                  </a:lnTo>
                  <a:lnTo>
                    <a:pt x="0" y="67"/>
                  </a:lnTo>
                  <a:lnTo>
                    <a:pt x="0" y="72"/>
                  </a:lnTo>
                  <a:lnTo>
                    <a:pt x="1" y="76"/>
                  </a:lnTo>
                  <a:lnTo>
                    <a:pt x="2" y="81"/>
                  </a:lnTo>
                  <a:lnTo>
                    <a:pt x="3" y="85"/>
                  </a:lnTo>
                  <a:lnTo>
                    <a:pt x="5" y="88"/>
                  </a:lnTo>
                  <a:lnTo>
                    <a:pt x="7" y="94"/>
                  </a:lnTo>
                  <a:lnTo>
                    <a:pt x="12" y="100"/>
                  </a:lnTo>
                  <a:lnTo>
                    <a:pt x="19" y="106"/>
                  </a:lnTo>
                  <a:lnTo>
                    <a:pt x="24" y="109"/>
                  </a:lnTo>
                  <a:lnTo>
                    <a:pt x="29" y="109"/>
                  </a:lnTo>
                  <a:lnTo>
                    <a:pt x="31" y="109"/>
                  </a:lnTo>
                  <a:lnTo>
                    <a:pt x="34" y="107"/>
                  </a:lnTo>
                  <a:lnTo>
                    <a:pt x="35" y="103"/>
                  </a:lnTo>
                  <a:lnTo>
                    <a:pt x="38" y="100"/>
                  </a:lnTo>
                  <a:lnTo>
                    <a:pt x="38" y="97"/>
                  </a:lnTo>
                  <a:lnTo>
                    <a:pt x="39" y="94"/>
                  </a:lnTo>
                  <a:lnTo>
                    <a:pt x="39" y="89"/>
                  </a:lnTo>
                  <a:lnTo>
                    <a:pt x="40" y="87"/>
                  </a:lnTo>
                  <a:lnTo>
                    <a:pt x="41" y="82"/>
                  </a:lnTo>
                  <a:lnTo>
                    <a:pt x="43" y="79"/>
                  </a:lnTo>
                  <a:lnTo>
                    <a:pt x="44" y="75"/>
                  </a:lnTo>
                  <a:lnTo>
                    <a:pt x="44" y="70"/>
                  </a:lnTo>
                  <a:lnTo>
                    <a:pt x="45" y="64"/>
                  </a:lnTo>
                  <a:lnTo>
                    <a:pt x="46" y="60"/>
                  </a:lnTo>
                  <a:lnTo>
                    <a:pt x="48" y="54"/>
                  </a:lnTo>
                  <a:lnTo>
                    <a:pt x="49" y="51"/>
                  </a:lnTo>
                  <a:lnTo>
                    <a:pt x="49" y="45"/>
                  </a:lnTo>
                  <a:lnTo>
                    <a:pt x="50" y="41"/>
                  </a:lnTo>
                  <a:lnTo>
                    <a:pt x="50" y="36"/>
                  </a:lnTo>
                  <a:lnTo>
                    <a:pt x="51" y="32"/>
                  </a:lnTo>
                  <a:lnTo>
                    <a:pt x="51" y="26"/>
                  </a:lnTo>
                  <a:lnTo>
                    <a:pt x="53" y="22"/>
                  </a:lnTo>
                  <a:lnTo>
                    <a:pt x="53" y="19"/>
                  </a:lnTo>
                  <a:lnTo>
                    <a:pt x="53" y="14"/>
                  </a:lnTo>
                  <a:lnTo>
                    <a:pt x="53" y="8"/>
                  </a:lnTo>
                  <a:lnTo>
                    <a:pt x="53" y="4"/>
                  </a:lnTo>
                  <a:lnTo>
                    <a:pt x="51" y="0"/>
                  </a:lnTo>
                  <a:lnTo>
                    <a:pt x="50" y="0"/>
                  </a:lnTo>
                  <a:lnTo>
                    <a:pt x="48" y="1"/>
                  </a:lnTo>
                  <a:lnTo>
                    <a:pt x="44" y="5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7" name="Freeform 42"/>
            <p:cNvSpPr>
              <a:spLocks/>
            </p:cNvSpPr>
            <p:nvPr/>
          </p:nvSpPr>
          <p:spPr bwMode="auto">
            <a:xfrm>
              <a:off x="2502" y="1990"/>
              <a:ext cx="39" cy="80"/>
            </a:xfrm>
            <a:custGeom>
              <a:avLst/>
              <a:gdLst>
                <a:gd name="T0" fmla="*/ 22 w 39"/>
                <a:gd name="T1" fmla="*/ 5 h 80"/>
                <a:gd name="T2" fmla="*/ 20 w 39"/>
                <a:gd name="T3" fmla="*/ 9 h 80"/>
                <a:gd name="T4" fmla="*/ 16 w 39"/>
                <a:gd name="T5" fmla="*/ 14 h 80"/>
                <a:gd name="T6" fmla="*/ 13 w 39"/>
                <a:gd name="T7" fmla="*/ 18 h 80"/>
                <a:gd name="T8" fmla="*/ 12 w 39"/>
                <a:gd name="T9" fmla="*/ 24 h 80"/>
                <a:gd name="T10" fmla="*/ 10 w 39"/>
                <a:gd name="T11" fmla="*/ 28 h 80"/>
                <a:gd name="T12" fmla="*/ 7 w 39"/>
                <a:gd name="T13" fmla="*/ 33 h 80"/>
                <a:gd name="T14" fmla="*/ 5 w 39"/>
                <a:gd name="T15" fmla="*/ 37 h 80"/>
                <a:gd name="T16" fmla="*/ 3 w 39"/>
                <a:gd name="T17" fmla="*/ 43 h 80"/>
                <a:gd name="T18" fmla="*/ 2 w 39"/>
                <a:gd name="T19" fmla="*/ 46 h 80"/>
                <a:gd name="T20" fmla="*/ 1 w 39"/>
                <a:gd name="T21" fmla="*/ 51 h 80"/>
                <a:gd name="T22" fmla="*/ 0 w 39"/>
                <a:gd name="T23" fmla="*/ 55 h 80"/>
                <a:gd name="T24" fmla="*/ 0 w 39"/>
                <a:gd name="T25" fmla="*/ 59 h 80"/>
                <a:gd name="T26" fmla="*/ 0 w 39"/>
                <a:gd name="T27" fmla="*/ 65 h 80"/>
                <a:gd name="T28" fmla="*/ 3 w 39"/>
                <a:gd name="T29" fmla="*/ 70 h 80"/>
                <a:gd name="T30" fmla="*/ 7 w 39"/>
                <a:gd name="T31" fmla="*/ 73 h 80"/>
                <a:gd name="T32" fmla="*/ 11 w 39"/>
                <a:gd name="T33" fmla="*/ 76 h 80"/>
                <a:gd name="T34" fmla="*/ 15 w 39"/>
                <a:gd name="T35" fmla="*/ 77 h 80"/>
                <a:gd name="T36" fmla="*/ 20 w 39"/>
                <a:gd name="T37" fmla="*/ 80 h 80"/>
                <a:gd name="T38" fmla="*/ 24 w 39"/>
                <a:gd name="T39" fmla="*/ 80 h 80"/>
                <a:gd name="T40" fmla="*/ 27 w 39"/>
                <a:gd name="T41" fmla="*/ 79 h 80"/>
                <a:gd name="T42" fmla="*/ 32 w 39"/>
                <a:gd name="T43" fmla="*/ 77 h 80"/>
                <a:gd name="T44" fmla="*/ 36 w 39"/>
                <a:gd name="T45" fmla="*/ 73 h 80"/>
                <a:gd name="T46" fmla="*/ 38 w 39"/>
                <a:gd name="T47" fmla="*/ 68 h 80"/>
                <a:gd name="T48" fmla="*/ 38 w 39"/>
                <a:gd name="T49" fmla="*/ 65 h 80"/>
                <a:gd name="T50" fmla="*/ 38 w 39"/>
                <a:gd name="T51" fmla="*/ 59 h 80"/>
                <a:gd name="T52" fmla="*/ 39 w 39"/>
                <a:gd name="T53" fmla="*/ 54 h 80"/>
                <a:gd name="T54" fmla="*/ 38 w 39"/>
                <a:gd name="T55" fmla="*/ 46 h 80"/>
                <a:gd name="T56" fmla="*/ 38 w 39"/>
                <a:gd name="T57" fmla="*/ 39 h 80"/>
                <a:gd name="T58" fmla="*/ 36 w 39"/>
                <a:gd name="T59" fmla="*/ 31 h 80"/>
                <a:gd name="T60" fmla="*/ 36 w 39"/>
                <a:gd name="T61" fmla="*/ 25 h 80"/>
                <a:gd name="T62" fmla="*/ 34 w 39"/>
                <a:gd name="T63" fmla="*/ 18 h 80"/>
                <a:gd name="T64" fmla="*/ 32 w 39"/>
                <a:gd name="T65" fmla="*/ 12 h 80"/>
                <a:gd name="T66" fmla="*/ 31 w 39"/>
                <a:gd name="T67" fmla="*/ 8 h 80"/>
                <a:gd name="T68" fmla="*/ 29 w 39"/>
                <a:gd name="T69" fmla="*/ 3 h 80"/>
                <a:gd name="T70" fmla="*/ 27 w 39"/>
                <a:gd name="T71" fmla="*/ 2 h 80"/>
                <a:gd name="T72" fmla="*/ 26 w 39"/>
                <a:gd name="T73" fmla="*/ 0 h 80"/>
                <a:gd name="T74" fmla="*/ 24 w 39"/>
                <a:gd name="T75" fmla="*/ 2 h 80"/>
                <a:gd name="T76" fmla="*/ 22 w 39"/>
                <a:gd name="T77" fmla="*/ 5 h 80"/>
                <a:gd name="T78" fmla="*/ 22 w 39"/>
                <a:gd name="T79" fmla="*/ 5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9" h="80">
                  <a:moveTo>
                    <a:pt x="22" y="5"/>
                  </a:moveTo>
                  <a:lnTo>
                    <a:pt x="20" y="9"/>
                  </a:lnTo>
                  <a:lnTo>
                    <a:pt x="16" y="14"/>
                  </a:lnTo>
                  <a:lnTo>
                    <a:pt x="13" y="18"/>
                  </a:lnTo>
                  <a:lnTo>
                    <a:pt x="12" y="24"/>
                  </a:lnTo>
                  <a:lnTo>
                    <a:pt x="10" y="28"/>
                  </a:lnTo>
                  <a:lnTo>
                    <a:pt x="7" y="33"/>
                  </a:lnTo>
                  <a:lnTo>
                    <a:pt x="5" y="37"/>
                  </a:lnTo>
                  <a:lnTo>
                    <a:pt x="3" y="43"/>
                  </a:lnTo>
                  <a:lnTo>
                    <a:pt x="2" y="46"/>
                  </a:lnTo>
                  <a:lnTo>
                    <a:pt x="1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5"/>
                  </a:lnTo>
                  <a:lnTo>
                    <a:pt x="3" y="70"/>
                  </a:lnTo>
                  <a:lnTo>
                    <a:pt x="7" y="73"/>
                  </a:lnTo>
                  <a:lnTo>
                    <a:pt x="11" y="76"/>
                  </a:lnTo>
                  <a:lnTo>
                    <a:pt x="15" y="77"/>
                  </a:lnTo>
                  <a:lnTo>
                    <a:pt x="20" y="80"/>
                  </a:lnTo>
                  <a:lnTo>
                    <a:pt x="24" y="80"/>
                  </a:lnTo>
                  <a:lnTo>
                    <a:pt x="27" y="79"/>
                  </a:lnTo>
                  <a:lnTo>
                    <a:pt x="32" y="77"/>
                  </a:lnTo>
                  <a:lnTo>
                    <a:pt x="36" y="73"/>
                  </a:lnTo>
                  <a:lnTo>
                    <a:pt x="38" y="68"/>
                  </a:lnTo>
                  <a:lnTo>
                    <a:pt x="38" y="65"/>
                  </a:lnTo>
                  <a:lnTo>
                    <a:pt x="38" y="59"/>
                  </a:lnTo>
                  <a:lnTo>
                    <a:pt x="39" y="54"/>
                  </a:lnTo>
                  <a:lnTo>
                    <a:pt x="38" y="46"/>
                  </a:lnTo>
                  <a:lnTo>
                    <a:pt x="38" y="39"/>
                  </a:lnTo>
                  <a:lnTo>
                    <a:pt x="36" y="31"/>
                  </a:lnTo>
                  <a:lnTo>
                    <a:pt x="36" y="25"/>
                  </a:lnTo>
                  <a:lnTo>
                    <a:pt x="34" y="18"/>
                  </a:lnTo>
                  <a:lnTo>
                    <a:pt x="32" y="12"/>
                  </a:lnTo>
                  <a:lnTo>
                    <a:pt x="31" y="8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6" y="0"/>
                  </a:lnTo>
                  <a:lnTo>
                    <a:pt x="24" y="2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8" name="Freeform 43"/>
            <p:cNvSpPr>
              <a:spLocks/>
            </p:cNvSpPr>
            <p:nvPr/>
          </p:nvSpPr>
          <p:spPr bwMode="auto">
            <a:xfrm>
              <a:off x="2620" y="2033"/>
              <a:ext cx="37" cy="58"/>
            </a:xfrm>
            <a:custGeom>
              <a:avLst/>
              <a:gdLst>
                <a:gd name="T0" fmla="*/ 8 w 37"/>
                <a:gd name="T1" fmla="*/ 6 h 58"/>
                <a:gd name="T2" fmla="*/ 6 w 37"/>
                <a:gd name="T3" fmla="*/ 11 h 58"/>
                <a:gd name="T4" fmla="*/ 4 w 37"/>
                <a:gd name="T5" fmla="*/ 15 h 58"/>
                <a:gd name="T6" fmla="*/ 3 w 37"/>
                <a:gd name="T7" fmla="*/ 18 h 58"/>
                <a:gd name="T8" fmla="*/ 2 w 37"/>
                <a:gd name="T9" fmla="*/ 22 h 58"/>
                <a:gd name="T10" fmla="*/ 2 w 37"/>
                <a:gd name="T11" fmla="*/ 25 h 58"/>
                <a:gd name="T12" fmla="*/ 0 w 37"/>
                <a:gd name="T13" fmla="*/ 30 h 58"/>
                <a:gd name="T14" fmla="*/ 0 w 37"/>
                <a:gd name="T15" fmla="*/ 33 h 58"/>
                <a:gd name="T16" fmla="*/ 0 w 37"/>
                <a:gd name="T17" fmla="*/ 37 h 58"/>
                <a:gd name="T18" fmla="*/ 0 w 37"/>
                <a:gd name="T19" fmla="*/ 43 h 58"/>
                <a:gd name="T20" fmla="*/ 2 w 37"/>
                <a:gd name="T21" fmla="*/ 47 h 58"/>
                <a:gd name="T22" fmla="*/ 4 w 37"/>
                <a:gd name="T23" fmla="*/ 52 h 58"/>
                <a:gd name="T24" fmla="*/ 9 w 37"/>
                <a:gd name="T25" fmla="*/ 53 h 58"/>
                <a:gd name="T26" fmla="*/ 14 w 37"/>
                <a:gd name="T27" fmla="*/ 55 h 58"/>
                <a:gd name="T28" fmla="*/ 21 w 37"/>
                <a:gd name="T29" fmla="*/ 56 h 58"/>
                <a:gd name="T30" fmla="*/ 26 w 37"/>
                <a:gd name="T31" fmla="*/ 58 h 58"/>
                <a:gd name="T32" fmla="*/ 30 w 37"/>
                <a:gd name="T33" fmla="*/ 58 h 58"/>
                <a:gd name="T34" fmla="*/ 33 w 37"/>
                <a:gd name="T35" fmla="*/ 58 h 58"/>
                <a:gd name="T36" fmla="*/ 36 w 37"/>
                <a:gd name="T37" fmla="*/ 56 h 58"/>
                <a:gd name="T38" fmla="*/ 37 w 37"/>
                <a:gd name="T39" fmla="*/ 52 h 58"/>
                <a:gd name="T40" fmla="*/ 37 w 37"/>
                <a:gd name="T41" fmla="*/ 47 h 58"/>
                <a:gd name="T42" fmla="*/ 35 w 37"/>
                <a:gd name="T43" fmla="*/ 43 h 58"/>
                <a:gd name="T44" fmla="*/ 33 w 37"/>
                <a:gd name="T45" fmla="*/ 39 h 58"/>
                <a:gd name="T46" fmla="*/ 32 w 37"/>
                <a:gd name="T47" fmla="*/ 34 h 58"/>
                <a:gd name="T48" fmla="*/ 31 w 37"/>
                <a:gd name="T49" fmla="*/ 30 h 58"/>
                <a:gd name="T50" fmla="*/ 28 w 37"/>
                <a:gd name="T51" fmla="*/ 25 h 58"/>
                <a:gd name="T52" fmla="*/ 27 w 37"/>
                <a:gd name="T53" fmla="*/ 21 h 58"/>
                <a:gd name="T54" fmla="*/ 24 w 37"/>
                <a:gd name="T55" fmla="*/ 16 h 58"/>
                <a:gd name="T56" fmla="*/ 23 w 37"/>
                <a:gd name="T57" fmla="*/ 12 h 58"/>
                <a:gd name="T58" fmla="*/ 21 w 37"/>
                <a:gd name="T59" fmla="*/ 9 h 58"/>
                <a:gd name="T60" fmla="*/ 18 w 37"/>
                <a:gd name="T61" fmla="*/ 5 h 58"/>
                <a:gd name="T62" fmla="*/ 16 w 37"/>
                <a:gd name="T63" fmla="*/ 3 h 58"/>
                <a:gd name="T64" fmla="*/ 14 w 37"/>
                <a:gd name="T65" fmla="*/ 2 h 58"/>
                <a:gd name="T66" fmla="*/ 12 w 37"/>
                <a:gd name="T67" fmla="*/ 0 h 58"/>
                <a:gd name="T68" fmla="*/ 11 w 37"/>
                <a:gd name="T69" fmla="*/ 2 h 58"/>
                <a:gd name="T70" fmla="*/ 8 w 37"/>
                <a:gd name="T71" fmla="*/ 2 h 58"/>
                <a:gd name="T72" fmla="*/ 8 w 37"/>
                <a:gd name="T73" fmla="*/ 6 h 58"/>
                <a:gd name="T74" fmla="*/ 8 w 37"/>
                <a:gd name="T75" fmla="*/ 6 h 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" h="58">
                  <a:moveTo>
                    <a:pt x="8" y="6"/>
                  </a:moveTo>
                  <a:lnTo>
                    <a:pt x="6" y="11"/>
                  </a:lnTo>
                  <a:lnTo>
                    <a:pt x="4" y="15"/>
                  </a:lnTo>
                  <a:lnTo>
                    <a:pt x="3" y="18"/>
                  </a:lnTo>
                  <a:lnTo>
                    <a:pt x="2" y="22"/>
                  </a:lnTo>
                  <a:lnTo>
                    <a:pt x="2" y="25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2" y="47"/>
                  </a:lnTo>
                  <a:lnTo>
                    <a:pt x="4" y="52"/>
                  </a:lnTo>
                  <a:lnTo>
                    <a:pt x="9" y="53"/>
                  </a:lnTo>
                  <a:lnTo>
                    <a:pt x="14" y="55"/>
                  </a:lnTo>
                  <a:lnTo>
                    <a:pt x="21" y="56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3" y="58"/>
                  </a:lnTo>
                  <a:lnTo>
                    <a:pt x="36" y="56"/>
                  </a:lnTo>
                  <a:lnTo>
                    <a:pt x="37" y="52"/>
                  </a:lnTo>
                  <a:lnTo>
                    <a:pt x="37" y="47"/>
                  </a:lnTo>
                  <a:lnTo>
                    <a:pt x="35" y="43"/>
                  </a:lnTo>
                  <a:lnTo>
                    <a:pt x="33" y="39"/>
                  </a:lnTo>
                  <a:lnTo>
                    <a:pt x="32" y="34"/>
                  </a:lnTo>
                  <a:lnTo>
                    <a:pt x="31" y="30"/>
                  </a:lnTo>
                  <a:lnTo>
                    <a:pt x="28" y="25"/>
                  </a:lnTo>
                  <a:lnTo>
                    <a:pt x="27" y="21"/>
                  </a:lnTo>
                  <a:lnTo>
                    <a:pt x="24" y="16"/>
                  </a:lnTo>
                  <a:lnTo>
                    <a:pt x="23" y="12"/>
                  </a:lnTo>
                  <a:lnTo>
                    <a:pt x="21" y="9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8" y="2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9" name="Freeform 44"/>
            <p:cNvSpPr>
              <a:spLocks/>
            </p:cNvSpPr>
            <p:nvPr/>
          </p:nvSpPr>
          <p:spPr bwMode="auto">
            <a:xfrm>
              <a:off x="3167" y="1993"/>
              <a:ext cx="40" cy="71"/>
            </a:xfrm>
            <a:custGeom>
              <a:avLst/>
              <a:gdLst>
                <a:gd name="T0" fmla="*/ 4 w 40"/>
                <a:gd name="T1" fmla="*/ 11 h 71"/>
                <a:gd name="T2" fmla="*/ 2 w 40"/>
                <a:gd name="T3" fmla="*/ 15 h 71"/>
                <a:gd name="T4" fmla="*/ 1 w 40"/>
                <a:gd name="T5" fmla="*/ 21 h 71"/>
                <a:gd name="T6" fmla="*/ 1 w 40"/>
                <a:gd name="T7" fmla="*/ 27 h 71"/>
                <a:gd name="T8" fmla="*/ 1 w 40"/>
                <a:gd name="T9" fmla="*/ 33 h 71"/>
                <a:gd name="T10" fmla="*/ 0 w 40"/>
                <a:gd name="T11" fmla="*/ 37 h 71"/>
                <a:gd name="T12" fmla="*/ 1 w 40"/>
                <a:gd name="T13" fmla="*/ 43 h 71"/>
                <a:gd name="T14" fmla="*/ 1 w 40"/>
                <a:gd name="T15" fmla="*/ 48 h 71"/>
                <a:gd name="T16" fmla="*/ 2 w 40"/>
                <a:gd name="T17" fmla="*/ 53 h 71"/>
                <a:gd name="T18" fmla="*/ 4 w 40"/>
                <a:gd name="T19" fmla="*/ 56 h 71"/>
                <a:gd name="T20" fmla="*/ 5 w 40"/>
                <a:gd name="T21" fmla="*/ 61 h 71"/>
                <a:gd name="T22" fmla="*/ 6 w 40"/>
                <a:gd name="T23" fmla="*/ 64 h 71"/>
                <a:gd name="T24" fmla="*/ 9 w 40"/>
                <a:gd name="T25" fmla="*/ 67 h 71"/>
                <a:gd name="T26" fmla="*/ 10 w 40"/>
                <a:gd name="T27" fmla="*/ 68 h 71"/>
                <a:gd name="T28" fmla="*/ 14 w 40"/>
                <a:gd name="T29" fmla="*/ 70 h 71"/>
                <a:gd name="T30" fmla="*/ 17 w 40"/>
                <a:gd name="T31" fmla="*/ 71 h 71"/>
                <a:gd name="T32" fmla="*/ 21 w 40"/>
                <a:gd name="T33" fmla="*/ 71 h 71"/>
                <a:gd name="T34" fmla="*/ 25 w 40"/>
                <a:gd name="T35" fmla="*/ 70 h 71"/>
                <a:gd name="T36" fmla="*/ 29 w 40"/>
                <a:gd name="T37" fmla="*/ 70 h 71"/>
                <a:gd name="T38" fmla="*/ 31 w 40"/>
                <a:gd name="T39" fmla="*/ 68 h 71"/>
                <a:gd name="T40" fmla="*/ 34 w 40"/>
                <a:gd name="T41" fmla="*/ 67 h 71"/>
                <a:gd name="T42" fmla="*/ 38 w 40"/>
                <a:gd name="T43" fmla="*/ 64 h 71"/>
                <a:gd name="T44" fmla="*/ 40 w 40"/>
                <a:gd name="T45" fmla="*/ 62 h 71"/>
                <a:gd name="T46" fmla="*/ 40 w 40"/>
                <a:gd name="T47" fmla="*/ 56 h 71"/>
                <a:gd name="T48" fmla="*/ 39 w 40"/>
                <a:gd name="T49" fmla="*/ 52 h 71"/>
                <a:gd name="T50" fmla="*/ 38 w 40"/>
                <a:gd name="T51" fmla="*/ 49 h 71"/>
                <a:gd name="T52" fmla="*/ 35 w 40"/>
                <a:gd name="T53" fmla="*/ 45 h 71"/>
                <a:gd name="T54" fmla="*/ 33 w 40"/>
                <a:gd name="T55" fmla="*/ 42 h 71"/>
                <a:gd name="T56" fmla="*/ 31 w 40"/>
                <a:gd name="T57" fmla="*/ 37 h 71"/>
                <a:gd name="T58" fmla="*/ 28 w 40"/>
                <a:gd name="T59" fmla="*/ 31 h 71"/>
                <a:gd name="T60" fmla="*/ 25 w 40"/>
                <a:gd name="T61" fmla="*/ 27 h 71"/>
                <a:gd name="T62" fmla="*/ 22 w 40"/>
                <a:gd name="T63" fmla="*/ 21 h 71"/>
                <a:gd name="T64" fmla="*/ 21 w 40"/>
                <a:gd name="T65" fmla="*/ 18 h 71"/>
                <a:gd name="T66" fmla="*/ 19 w 40"/>
                <a:gd name="T67" fmla="*/ 14 h 71"/>
                <a:gd name="T68" fmla="*/ 16 w 40"/>
                <a:gd name="T69" fmla="*/ 9 h 71"/>
                <a:gd name="T70" fmla="*/ 15 w 40"/>
                <a:gd name="T71" fmla="*/ 6 h 71"/>
                <a:gd name="T72" fmla="*/ 14 w 40"/>
                <a:gd name="T73" fmla="*/ 5 h 71"/>
                <a:gd name="T74" fmla="*/ 10 w 40"/>
                <a:gd name="T75" fmla="*/ 0 h 71"/>
                <a:gd name="T76" fmla="*/ 7 w 40"/>
                <a:gd name="T77" fmla="*/ 0 h 71"/>
                <a:gd name="T78" fmla="*/ 6 w 40"/>
                <a:gd name="T79" fmla="*/ 0 h 71"/>
                <a:gd name="T80" fmla="*/ 5 w 40"/>
                <a:gd name="T81" fmla="*/ 3 h 71"/>
                <a:gd name="T82" fmla="*/ 4 w 40"/>
                <a:gd name="T83" fmla="*/ 6 h 71"/>
                <a:gd name="T84" fmla="*/ 4 w 40"/>
                <a:gd name="T85" fmla="*/ 11 h 71"/>
                <a:gd name="T86" fmla="*/ 4 w 40"/>
                <a:gd name="T87" fmla="*/ 11 h 7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0" h="71">
                  <a:moveTo>
                    <a:pt x="4" y="11"/>
                  </a:moveTo>
                  <a:lnTo>
                    <a:pt x="2" y="15"/>
                  </a:lnTo>
                  <a:lnTo>
                    <a:pt x="1" y="21"/>
                  </a:lnTo>
                  <a:lnTo>
                    <a:pt x="1" y="27"/>
                  </a:lnTo>
                  <a:lnTo>
                    <a:pt x="1" y="33"/>
                  </a:lnTo>
                  <a:lnTo>
                    <a:pt x="0" y="37"/>
                  </a:lnTo>
                  <a:lnTo>
                    <a:pt x="1" y="43"/>
                  </a:lnTo>
                  <a:lnTo>
                    <a:pt x="1" y="48"/>
                  </a:lnTo>
                  <a:lnTo>
                    <a:pt x="2" y="53"/>
                  </a:lnTo>
                  <a:lnTo>
                    <a:pt x="4" y="56"/>
                  </a:lnTo>
                  <a:lnTo>
                    <a:pt x="5" y="61"/>
                  </a:lnTo>
                  <a:lnTo>
                    <a:pt x="6" y="64"/>
                  </a:lnTo>
                  <a:lnTo>
                    <a:pt x="9" y="67"/>
                  </a:lnTo>
                  <a:lnTo>
                    <a:pt x="10" y="68"/>
                  </a:lnTo>
                  <a:lnTo>
                    <a:pt x="14" y="70"/>
                  </a:lnTo>
                  <a:lnTo>
                    <a:pt x="17" y="71"/>
                  </a:lnTo>
                  <a:lnTo>
                    <a:pt x="21" y="71"/>
                  </a:lnTo>
                  <a:lnTo>
                    <a:pt x="25" y="70"/>
                  </a:lnTo>
                  <a:lnTo>
                    <a:pt x="29" y="70"/>
                  </a:lnTo>
                  <a:lnTo>
                    <a:pt x="31" y="68"/>
                  </a:lnTo>
                  <a:lnTo>
                    <a:pt x="34" y="67"/>
                  </a:lnTo>
                  <a:lnTo>
                    <a:pt x="38" y="64"/>
                  </a:lnTo>
                  <a:lnTo>
                    <a:pt x="40" y="62"/>
                  </a:lnTo>
                  <a:lnTo>
                    <a:pt x="40" y="56"/>
                  </a:lnTo>
                  <a:lnTo>
                    <a:pt x="39" y="52"/>
                  </a:lnTo>
                  <a:lnTo>
                    <a:pt x="38" y="49"/>
                  </a:lnTo>
                  <a:lnTo>
                    <a:pt x="35" y="45"/>
                  </a:lnTo>
                  <a:lnTo>
                    <a:pt x="33" y="42"/>
                  </a:lnTo>
                  <a:lnTo>
                    <a:pt x="31" y="37"/>
                  </a:lnTo>
                  <a:lnTo>
                    <a:pt x="28" y="31"/>
                  </a:lnTo>
                  <a:lnTo>
                    <a:pt x="25" y="27"/>
                  </a:lnTo>
                  <a:lnTo>
                    <a:pt x="22" y="21"/>
                  </a:lnTo>
                  <a:lnTo>
                    <a:pt x="21" y="18"/>
                  </a:lnTo>
                  <a:lnTo>
                    <a:pt x="19" y="14"/>
                  </a:lnTo>
                  <a:lnTo>
                    <a:pt x="16" y="9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0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3"/>
                  </a:lnTo>
                  <a:lnTo>
                    <a:pt x="4" y="6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200" name="Freeform 45"/>
            <p:cNvSpPr>
              <a:spLocks/>
            </p:cNvSpPr>
            <p:nvPr/>
          </p:nvSpPr>
          <p:spPr bwMode="auto">
            <a:xfrm>
              <a:off x="3269" y="1976"/>
              <a:ext cx="25" cy="37"/>
            </a:xfrm>
            <a:custGeom>
              <a:avLst/>
              <a:gdLst>
                <a:gd name="T0" fmla="*/ 0 w 25"/>
                <a:gd name="T1" fmla="*/ 6 h 37"/>
                <a:gd name="T2" fmla="*/ 0 w 25"/>
                <a:gd name="T3" fmla="*/ 10 h 37"/>
                <a:gd name="T4" fmla="*/ 0 w 25"/>
                <a:gd name="T5" fmla="*/ 13 h 37"/>
                <a:gd name="T6" fmla="*/ 0 w 25"/>
                <a:gd name="T7" fmla="*/ 16 h 37"/>
                <a:gd name="T8" fmla="*/ 1 w 25"/>
                <a:gd name="T9" fmla="*/ 20 h 37"/>
                <a:gd name="T10" fmla="*/ 4 w 25"/>
                <a:gd name="T11" fmla="*/ 26 h 37"/>
                <a:gd name="T12" fmla="*/ 9 w 25"/>
                <a:gd name="T13" fmla="*/ 32 h 37"/>
                <a:gd name="T14" fmla="*/ 13 w 25"/>
                <a:gd name="T15" fmla="*/ 35 h 37"/>
                <a:gd name="T16" fmla="*/ 17 w 25"/>
                <a:gd name="T17" fmla="*/ 37 h 37"/>
                <a:gd name="T18" fmla="*/ 20 w 25"/>
                <a:gd name="T19" fmla="*/ 35 h 37"/>
                <a:gd name="T20" fmla="*/ 25 w 25"/>
                <a:gd name="T21" fmla="*/ 32 h 37"/>
                <a:gd name="T22" fmla="*/ 25 w 25"/>
                <a:gd name="T23" fmla="*/ 25 h 37"/>
                <a:gd name="T24" fmla="*/ 24 w 25"/>
                <a:gd name="T25" fmla="*/ 19 h 37"/>
                <a:gd name="T26" fmla="*/ 20 w 25"/>
                <a:gd name="T27" fmla="*/ 11 h 37"/>
                <a:gd name="T28" fmla="*/ 15 w 25"/>
                <a:gd name="T29" fmla="*/ 7 h 37"/>
                <a:gd name="T30" fmla="*/ 9 w 25"/>
                <a:gd name="T31" fmla="*/ 3 h 37"/>
                <a:gd name="T32" fmla="*/ 5 w 25"/>
                <a:gd name="T33" fmla="*/ 0 h 37"/>
                <a:gd name="T34" fmla="*/ 1 w 25"/>
                <a:gd name="T35" fmla="*/ 1 h 37"/>
                <a:gd name="T36" fmla="*/ 0 w 25"/>
                <a:gd name="T37" fmla="*/ 6 h 37"/>
                <a:gd name="T38" fmla="*/ 0 w 25"/>
                <a:gd name="T39" fmla="*/ 6 h 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5" h="37">
                  <a:moveTo>
                    <a:pt x="0" y="6"/>
                  </a:move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9" y="32"/>
                  </a:lnTo>
                  <a:lnTo>
                    <a:pt x="13" y="35"/>
                  </a:lnTo>
                  <a:lnTo>
                    <a:pt x="17" y="37"/>
                  </a:lnTo>
                  <a:lnTo>
                    <a:pt x="20" y="35"/>
                  </a:lnTo>
                  <a:lnTo>
                    <a:pt x="25" y="32"/>
                  </a:lnTo>
                  <a:lnTo>
                    <a:pt x="25" y="25"/>
                  </a:lnTo>
                  <a:lnTo>
                    <a:pt x="24" y="19"/>
                  </a:lnTo>
                  <a:lnTo>
                    <a:pt x="20" y="11"/>
                  </a:lnTo>
                  <a:lnTo>
                    <a:pt x="15" y="7"/>
                  </a:lnTo>
                  <a:lnTo>
                    <a:pt x="9" y="3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201" name="Freeform 46"/>
            <p:cNvSpPr>
              <a:spLocks/>
            </p:cNvSpPr>
            <p:nvPr/>
          </p:nvSpPr>
          <p:spPr bwMode="auto">
            <a:xfrm>
              <a:off x="3348" y="1905"/>
              <a:ext cx="29" cy="29"/>
            </a:xfrm>
            <a:custGeom>
              <a:avLst/>
              <a:gdLst>
                <a:gd name="T0" fmla="*/ 1 w 29"/>
                <a:gd name="T1" fmla="*/ 10 h 29"/>
                <a:gd name="T2" fmla="*/ 2 w 29"/>
                <a:gd name="T3" fmla="*/ 13 h 29"/>
                <a:gd name="T4" fmla="*/ 3 w 29"/>
                <a:gd name="T5" fmla="*/ 18 h 29"/>
                <a:gd name="T6" fmla="*/ 5 w 29"/>
                <a:gd name="T7" fmla="*/ 19 h 29"/>
                <a:gd name="T8" fmla="*/ 7 w 29"/>
                <a:gd name="T9" fmla="*/ 22 h 29"/>
                <a:gd name="T10" fmla="*/ 11 w 29"/>
                <a:gd name="T11" fmla="*/ 26 h 29"/>
                <a:gd name="T12" fmla="*/ 15 w 29"/>
                <a:gd name="T13" fmla="*/ 29 h 29"/>
                <a:gd name="T14" fmla="*/ 17 w 29"/>
                <a:gd name="T15" fmla="*/ 29 h 29"/>
                <a:gd name="T16" fmla="*/ 22 w 29"/>
                <a:gd name="T17" fmla="*/ 29 h 29"/>
                <a:gd name="T18" fmla="*/ 25 w 29"/>
                <a:gd name="T19" fmla="*/ 26 h 29"/>
                <a:gd name="T20" fmla="*/ 29 w 29"/>
                <a:gd name="T21" fmla="*/ 23 h 29"/>
                <a:gd name="T22" fmla="*/ 29 w 29"/>
                <a:gd name="T23" fmla="*/ 18 h 29"/>
                <a:gd name="T24" fmla="*/ 26 w 29"/>
                <a:gd name="T25" fmla="*/ 13 h 29"/>
                <a:gd name="T26" fmla="*/ 24 w 29"/>
                <a:gd name="T27" fmla="*/ 10 h 29"/>
                <a:gd name="T28" fmla="*/ 21 w 29"/>
                <a:gd name="T29" fmla="*/ 7 h 29"/>
                <a:gd name="T30" fmla="*/ 17 w 29"/>
                <a:gd name="T31" fmla="*/ 6 h 29"/>
                <a:gd name="T32" fmla="*/ 15 w 29"/>
                <a:gd name="T33" fmla="*/ 4 h 29"/>
                <a:gd name="T34" fmla="*/ 11 w 29"/>
                <a:gd name="T35" fmla="*/ 3 h 29"/>
                <a:gd name="T36" fmla="*/ 7 w 29"/>
                <a:gd name="T37" fmla="*/ 1 h 29"/>
                <a:gd name="T38" fmla="*/ 3 w 29"/>
                <a:gd name="T39" fmla="*/ 0 h 29"/>
                <a:gd name="T40" fmla="*/ 2 w 29"/>
                <a:gd name="T41" fmla="*/ 1 h 29"/>
                <a:gd name="T42" fmla="*/ 0 w 29"/>
                <a:gd name="T43" fmla="*/ 1 h 29"/>
                <a:gd name="T44" fmla="*/ 0 w 29"/>
                <a:gd name="T45" fmla="*/ 4 h 29"/>
                <a:gd name="T46" fmla="*/ 0 w 29"/>
                <a:gd name="T47" fmla="*/ 6 h 29"/>
                <a:gd name="T48" fmla="*/ 1 w 29"/>
                <a:gd name="T49" fmla="*/ 10 h 29"/>
                <a:gd name="T50" fmla="*/ 1 w 29"/>
                <a:gd name="T51" fmla="*/ 10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" h="29">
                  <a:moveTo>
                    <a:pt x="1" y="10"/>
                  </a:moveTo>
                  <a:lnTo>
                    <a:pt x="2" y="13"/>
                  </a:lnTo>
                  <a:lnTo>
                    <a:pt x="3" y="18"/>
                  </a:lnTo>
                  <a:lnTo>
                    <a:pt x="5" y="19"/>
                  </a:lnTo>
                  <a:lnTo>
                    <a:pt x="7" y="22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22" y="29"/>
                  </a:lnTo>
                  <a:lnTo>
                    <a:pt x="25" y="26"/>
                  </a:lnTo>
                  <a:lnTo>
                    <a:pt x="29" y="23"/>
                  </a:lnTo>
                  <a:lnTo>
                    <a:pt x="29" y="18"/>
                  </a:lnTo>
                  <a:lnTo>
                    <a:pt x="26" y="13"/>
                  </a:lnTo>
                  <a:lnTo>
                    <a:pt x="24" y="10"/>
                  </a:lnTo>
                  <a:lnTo>
                    <a:pt x="21" y="7"/>
                  </a:lnTo>
                  <a:lnTo>
                    <a:pt x="17" y="6"/>
                  </a:lnTo>
                  <a:lnTo>
                    <a:pt x="15" y="4"/>
                  </a:lnTo>
                  <a:lnTo>
                    <a:pt x="11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202" name="Freeform 47"/>
            <p:cNvSpPr>
              <a:spLocks/>
            </p:cNvSpPr>
            <p:nvPr/>
          </p:nvSpPr>
          <p:spPr bwMode="auto">
            <a:xfrm>
              <a:off x="3407" y="1799"/>
              <a:ext cx="51" cy="44"/>
            </a:xfrm>
            <a:custGeom>
              <a:avLst/>
              <a:gdLst>
                <a:gd name="T0" fmla="*/ 5 w 51"/>
                <a:gd name="T1" fmla="*/ 14 h 44"/>
                <a:gd name="T2" fmla="*/ 8 w 51"/>
                <a:gd name="T3" fmla="*/ 20 h 44"/>
                <a:gd name="T4" fmla="*/ 13 w 51"/>
                <a:gd name="T5" fmla="*/ 26 h 44"/>
                <a:gd name="T6" fmla="*/ 18 w 51"/>
                <a:gd name="T7" fmla="*/ 32 h 44"/>
                <a:gd name="T8" fmla="*/ 24 w 51"/>
                <a:gd name="T9" fmla="*/ 38 h 44"/>
                <a:gd name="T10" fmla="*/ 28 w 51"/>
                <a:gd name="T11" fmla="*/ 42 h 44"/>
                <a:gd name="T12" fmla="*/ 34 w 51"/>
                <a:gd name="T13" fmla="*/ 44 h 44"/>
                <a:gd name="T14" fmla="*/ 39 w 51"/>
                <a:gd name="T15" fmla="*/ 44 h 44"/>
                <a:gd name="T16" fmla="*/ 46 w 51"/>
                <a:gd name="T17" fmla="*/ 41 h 44"/>
                <a:gd name="T18" fmla="*/ 48 w 51"/>
                <a:gd name="T19" fmla="*/ 35 h 44"/>
                <a:gd name="T20" fmla="*/ 51 w 51"/>
                <a:gd name="T21" fmla="*/ 28 h 44"/>
                <a:gd name="T22" fmla="*/ 51 w 51"/>
                <a:gd name="T23" fmla="*/ 23 h 44"/>
                <a:gd name="T24" fmla="*/ 49 w 51"/>
                <a:gd name="T25" fmla="*/ 19 h 44"/>
                <a:gd name="T26" fmla="*/ 47 w 51"/>
                <a:gd name="T27" fmla="*/ 13 h 44"/>
                <a:gd name="T28" fmla="*/ 43 w 51"/>
                <a:gd name="T29" fmla="*/ 10 h 44"/>
                <a:gd name="T30" fmla="*/ 38 w 51"/>
                <a:gd name="T31" fmla="*/ 7 h 44"/>
                <a:gd name="T32" fmla="*/ 34 w 51"/>
                <a:gd name="T33" fmla="*/ 6 h 44"/>
                <a:gd name="T34" fmla="*/ 30 w 51"/>
                <a:gd name="T35" fmla="*/ 6 h 44"/>
                <a:gd name="T36" fmla="*/ 27 w 51"/>
                <a:gd name="T37" fmla="*/ 6 h 44"/>
                <a:gd name="T38" fmla="*/ 24 w 51"/>
                <a:gd name="T39" fmla="*/ 4 h 44"/>
                <a:gd name="T40" fmla="*/ 20 w 51"/>
                <a:gd name="T41" fmla="*/ 4 h 44"/>
                <a:gd name="T42" fmla="*/ 18 w 51"/>
                <a:gd name="T43" fmla="*/ 3 h 44"/>
                <a:gd name="T44" fmla="*/ 14 w 51"/>
                <a:gd name="T45" fmla="*/ 1 h 44"/>
                <a:gd name="T46" fmla="*/ 11 w 51"/>
                <a:gd name="T47" fmla="*/ 1 h 44"/>
                <a:gd name="T48" fmla="*/ 9 w 51"/>
                <a:gd name="T49" fmla="*/ 1 h 44"/>
                <a:gd name="T50" fmla="*/ 4 w 51"/>
                <a:gd name="T51" fmla="*/ 0 h 44"/>
                <a:gd name="T52" fmla="*/ 1 w 51"/>
                <a:gd name="T53" fmla="*/ 3 h 44"/>
                <a:gd name="T54" fmla="*/ 0 w 51"/>
                <a:gd name="T55" fmla="*/ 4 h 44"/>
                <a:gd name="T56" fmla="*/ 1 w 51"/>
                <a:gd name="T57" fmla="*/ 6 h 44"/>
                <a:gd name="T58" fmla="*/ 3 w 51"/>
                <a:gd name="T59" fmla="*/ 9 h 44"/>
                <a:gd name="T60" fmla="*/ 5 w 51"/>
                <a:gd name="T61" fmla="*/ 14 h 44"/>
                <a:gd name="T62" fmla="*/ 5 w 51"/>
                <a:gd name="T63" fmla="*/ 14 h 4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" h="44">
                  <a:moveTo>
                    <a:pt x="5" y="14"/>
                  </a:moveTo>
                  <a:lnTo>
                    <a:pt x="8" y="20"/>
                  </a:lnTo>
                  <a:lnTo>
                    <a:pt x="13" y="26"/>
                  </a:lnTo>
                  <a:lnTo>
                    <a:pt x="18" y="32"/>
                  </a:lnTo>
                  <a:lnTo>
                    <a:pt x="24" y="38"/>
                  </a:lnTo>
                  <a:lnTo>
                    <a:pt x="28" y="42"/>
                  </a:lnTo>
                  <a:lnTo>
                    <a:pt x="34" y="44"/>
                  </a:lnTo>
                  <a:lnTo>
                    <a:pt x="39" y="44"/>
                  </a:lnTo>
                  <a:lnTo>
                    <a:pt x="46" y="41"/>
                  </a:lnTo>
                  <a:lnTo>
                    <a:pt x="48" y="35"/>
                  </a:lnTo>
                  <a:lnTo>
                    <a:pt x="51" y="28"/>
                  </a:lnTo>
                  <a:lnTo>
                    <a:pt x="51" y="23"/>
                  </a:lnTo>
                  <a:lnTo>
                    <a:pt x="49" y="19"/>
                  </a:lnTo>
                  <a:lnTo>
                    <a:pt x="47" y="13"/>
                  </a:lnTo>
                  <a:lnTo>
                    <a:pt x="43" y="10"/>
                  </a:lnTo>
                  <a:lnTo>
                    <a:pt x="38" y="7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7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3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9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251521" y="3429000"/>
            <a:ext cx="871296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 E … Y T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75" name="Obraz 74" descr="C:\Users\Asia\AppData\Local\Microsoft\Windows\Temporary Internet Files\Content.IE5\K6NMKR2I\MC90043266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854075"/>
            <a:ext cx="2700337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UFLADA 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75" name="Obraz 74" descr="C:\Users\Asia\AppData\Local\Microsoft\Windows\Temporary Internet Files\Content.IE5\8ETW01Q0\MC90019924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2625" y="1166813"/>
            <a:ext cx="2767013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O K 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Asia\AppData\Local\Microsoft\Windows\Temporary Internet Files\Content.IE5\8ETW01Q0\MC90023268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25" y="671513"/>
            <a:ext cx="1809750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A … T A N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Asia\AppData\Local\Microsoft\Windows\Temporary Internet Files\Content.IE5\4MK9Q6Y9\MC90019917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966788"/>
            <a:ext cx="26162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N U R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Asia\AppData\Local\Microsoft\Windows\Temporary Internet Files\Content.IE5\4MK9Q6Y9\MP90017536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3100" y="981075"/>
            <a:ext cx="28813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A … 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Jola i Andrzej\AppData\Local\Microsoft\Windows\Temporary Internet Files\Content.IE5\1P1K4NS2\MC90040594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847725"/>
            <a:ext cx="2535237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SZ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A C H Y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Jola i Andrzej\AppData\Local\Microsoft\Windows\Temporary Internet Files\Content.IE5\1P1K4NS2\MC90019177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1338" y="681038"/>
            <a:ext cx="32543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_WstawOdpowiedniaLitere(1)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JU_WstawOdpowiedniaLitere(1)</Template>
  <TotalTime>2</TotalTime>
  <Words>223</Words>
  <Application>Microsoft Office PowerPoint</Application>
  <PresentationFormat>Pokaz na ekranie (4:3)</PresentationFormat>
  <Paragraphs>90</Paragraphs>
  <Slides>18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Trebuchet MS</vt:lpstr>
      <vt:lpstr>Arial</vt:lpstr>
      <vt:lpstr>Georgia</vt:lpstr>
      <vt:lpstr>Calibri</vt:lpstr>
      <vt:lpstr>JU_WstawOdpowiedniaLitere(1)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Stasio</dc:creator>
  <cp:lastModifiedBy>Stasio</cp:lastModifiedBy>
  <cp:revision>1</cp:revision>
  <dcterms:created xsi:type="dcterms:W3CDTF">2020-04-21T10:43:31Z</dcterms:created>
  <dcterms:modified xsi:type="dcterms:W3CDTF">2020-04-21T10:46:32Z</dcterms:modified>
</cp:coreProperties>
</file>